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sldIdLst>
    <p:sldId id="256" r:id="rId2"/>
    <p:sldId id="268" r:id="rId3"/>
    <p:sldId id="262" r:id="rId4"/>
    <p:sldId id="269" r:id="rId5"/>
    <p:sldId id="264" r:id="rId6"/>
    <p:sldId id="259" r:id="rId7"/>
    <p:sldId id="267" r:id="rId8"/>
    <p:sldId id="261" r:id="rId9"/>
    <p:sldId id="260" r:id="rId1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ACFF8"/>
    <a:srgbClr val="993300"/>
    <a:srgbClr val="FF0000"/>
    <a:srgbClr val="3366FF"/>
    <a:srgbClr val="0000CC"/>
    <a:srgbClr val="0066FF"/>
    <a:srgbClr val="99CCFF"/>
    <a:srgbClr val="66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21" autoAdjust="0"/>
    <p:restoredTop sz="94660"/>
  </p:normalViewPr>
  <p:slideViewPr>
    <p:cSldViewPr>
      <p:cViewPr varScale="1">
        <p:scale>
          <a:sx n="73" d="100"/>
          <a:sy n="73" d="100"/>
        </p:scale>
        <p:origin x="-1308"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solidFill>
                  <a:srgbClr val="D1EAEE"/>
                </a:solidFill>
              </a:defRPr>
            </a:lvl1pPr>
          </a:lstStyle>
          <a:p>
            <a:endParaRPr lang="en-US"/>
          </a:p>
        </p:txBody>
      </p:sp>
      <p:sp>
        <p:nvSpPr>
          <p:cNvPr id="5" name="Footer Placeholder 18"/>
          <p:cNvSpPr>
            <a:spLocks noGrp="1"/>
          </p:cNvSpPr>
          <p:nvPr>
            <p:ph type="ftr" sz="quarter" idx="11"/>
          </p:nvPr>
        </p:nvSpPr>
        <p:spPr/>
        <p:txBody>
          <a:bodyPr/>
          <a:lstStyle>
            <a:lvl1pPr>
              <a:defRPr>
                <a:solidFill>
                  <a:srgbClr val="D1EAEE"/>
                </a:solidFill>
              </a:defRPr>
            </a:lvl1pPr>
          </a:lstStyle>
          <a:p>
            <a:endParaRPr lang="en-US"/>
          </a:p>
        </p:txBody>
      </p:sp>
      <p:sp>
        <p:nvSpPr>
          <p:cNvPr id="6" name="Slide Number Placeholder 26"/>
          <p:cNvSpPr>
            <a:spLocks noGrp="1"/>
          </p:cNvSpPr>
          <p:nvPr>
            <p:ph type="sldNum" sz="quarter" idx="12"/>
          </p:nvPr>
        </p:nvSpPr>
        <p:spPr/>
        <p:txBody>
          <a:bodyPr/>
          <a:lstStyle>
            <a:lvl1pPr>
              <a:defRPr>
                <a:solidFill>
                  <a:srgbClr val="D1EAEE"/>
                </a:solidFill>
              </a:defRPr>
            </a:lvl1pPr>
          </a:lstStyle>
          <a:p>
            <a:fld id="{C7DD8CA5-29CB-4515-9CA0-03F21F154F5B}" type="slidenum">
              <a:rPr lang="en-US"/>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endParaRPr lang="en-US"/>
          </a:p>
        </p:txBody>
      </p:sp>
      <p:sp>
        <p:nvSpPr>
          <p:cNvPr id="5" name="Footer Placeholder 21"/>
          <p:cNvSpPr>
            <a:spLocks noGrp="1"/>
          </p:cNvSpPr>
          <p:nvPr>
            <p:ph type="ftr" sz="quarter" idx="11"/>
          </p:nvPr>
        </p:nvSpPr>
        <p:spPr/>
        <p:txBody>
          <a:bodyPr/>
          <a:lstStyle>
            <a:lvl1pPr>
              <a:defRPr/>
            </a:lvl1pPr>
          </a:lstStyle>
          <a:p>
            <a:endParaRPr lang="en-US"/>
          </a:p>
        </p:txBody>
      </p:sp>
      <p:sp>
        <p:nvSpPr>
          <p:cNvPr id="6" name="Slide Number Placeholder 17"/>
          <p:cNvSpPr>
            <a:spLocks noGrp="1"/>
          </p:cNvSpPr>
          <p:nvPr>
            <p:ph type="sldNum" sz="quarter" idx="12"/>
          </p:nvPr>
        </p:nvSpPr>
        <p:spPr/>
        <p:txBody>
          <a:bodyPr/>
          <a:lstStyle>
            <a:lvl1pPr>
              <a:defRPr/>
            </a:lvl1pPr>
          </a:lstStyle>
          <a:p>
            <a:fld id="{8975328C-7297-4783-9753-52A1EC6A26B1}"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endParaRPr lang="en-US"/>
          </a:p>
        </p:txBody>
      </p:sp>
      <p:sp>
        <p:nvSpPr>
          <p:cNvPr id="5" name="Footer Placeholder 21"/>
          <p:cNvSpPr>
            <a:spLocks noGrp="1"/>
          </p:cNvSpPr>
          <p:nvPr>
            <p:ph type="ftr" sz="quarter" idx="11"/>
          </p:nvPr>
        </p:nvSpPr>
        <p:spPr/>
        <p:txBody>
          <a:bodyPr/>
          <a:lstStyle>
            <a:lvl1pPr>
              <a:defRPr/>
            </a:lvl1pPr>
          </a:lstStyle>
          <a:p>
            <a:endParaRPr lang="en-US"/>
          </a:p>
        </p:txBody>
      </p:sp>
      <p:sp>
        <p:nvSpPr>
          <p:cNvPr id="6" name="Slide Number Placeholder 17"/>
          <p:cNvSpPr>
            <a:spLocks noGrp="1"/>
          </p:cNvSpPr>
          <p:nvPr>
            <p:ph type="sldNum" sz="quarter" idx="12"/>
          </p:nvPr>
        </p:nvSpPr>
        <p:spPr/>
        <p:txBody>
          <a:bodyPr/>
          <a:lstStyle>
            <a:lvl1pPr>
              <a:defRPr/>
            </a:lvl1pPr>
          </a:lstStyle>
          <a:p>
            <a:fld id="{AB1429FA-B338-4CD0-A8D3-3A29DDA219B6}"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endParaRPr lang="en-US"/>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U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6489B321-76C2-4FA0-878E-76A82C1456BA}"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endParaRPr lang="en-US"/>
          </a:p>
        </p:txBody>
      </p:sp>
      <p:sp>
        <p:nvSpPr>
          <p:cNvPr id="5" name="Footer Placeholder 21"/>
          <p:cNvSpPr>
            <a:spLocks noGrp="1"/>
          </p:cNvSpPr>
          <p:nvPr>
            <p:ph type="ftr" sz="quarter" idx="11"/>
          </p:nvPr>
        </p:nvSpPr>
        <p:spPr/>
        <p:txBody>
          <a:bodyPr/>
          <a:lstStyle>
            <a:lvl1pPr>
              <a:defRPr/>
            </a:lvl1pPr>
          </a:lstStyle>
          <a:p>
            <a:endParaRPr lang="en-US"/>
          </a:p>
        </p:txBody>
      </p:sp>
      <p:sp>
        <p:nvSpPr>
          <p:cNvPr id="6" name="Slide Number Placeholder 17"/>
          <p:cNvSpPr>
            <a:spLocks noGrp="1"/>
          </p:cNvSpPr>
          <p:nvPr>
            <p:ph type="sldNum" sz="quarter" idx="12"/>
          </p:nvPr>
        </p:nvSpPr>
        <p:spPr/>
        <p:txBody>
          <a:bodyPr/>
          <a:lstStyle>
            <a:lvl1pPr>
              <a:defRPr/>
            </a:lvl1pPr>
          </a:lstStyle>
          <a:p>
            <a:fld id="{5B4E1922-FE2B-4C05-B8D8-F66EFE4B05CA}"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rgbClr val="D1EAEE"/>
                </a:solidFill>
              </a:defRPr>
            </a:lvl1pPr>
          </a:lstStyle>
          <a:p>
            <a:endParaRPr lang="en-US"/>
          </a:p>
        </p:txBody>
      </p:sp>
      <p:sp>
        <p:nvSpPr>
          <p:cNvPr id="5" name="Footer Placeholder 4"/>
          <p:cNvSpPr>
            <a:spLocks noGrp="1"/>
          </p:cNvSpPr>
          <p:nvPr>
            <p:ph type="ftr" sz="quarter" idx="11"/>
          </p:nvPr>
        </p:nvSpPr>
        <p:spPr/>
        <p:txBody>
          <a:bodyPr/>
          <a:lstStyle>
            <a:lvl1pPr>
              <a:defRPr>
                <a:solidFill>
                  <a:srgbClr val="D1EAEE"/>
                </a:solidFill>
              </a:defRPr>
            </a:lvl1pPr>
          </a:lstStyle>
          <a:p>
            <a:endParaRPr lang="en-US"/>
          </a:p>
        </p:txBody>
      </p:sp>
      <p:sp>
        <p:nvSpPr>
          <p:cNvPr id="6" name="Slide Number Placeholder 5"/>
          <p:cNvSpPr>
            <a:spLocks noGrp="1"/>
          </p:cNvSpPr>
          <p:nvPr>
            <p:ph type="sldNum" sz="quarter" idx="12"/>
          </p:nvPr>
        </p:nvSpPr>
        <p:spPr/>
        <p:txBody>
          <a:bodyPr/>
          <a:lstStyle>
            <a:lvl1pPr>
              <a:defRPr>
                <a:solidFill>
                  <a:srgbClr val="D1EAEE"/>
                </a:solidFill>
              </a:defRPr>
            </a:lvl1pPr>
          </a:lstStyle>
          <a:p>
            <a:fld id="{3DF3FA3B-B03B-40BF-863F-E9B87B9A8E35}" type="slidenum">
              <a:rPr lang="en-US"/>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endParaRPr lang="en-US"/>
          </a:p>
        </p:txBody>
      </p:sp>
      <p:sp>
        <p:nvSpPr>
          <p:cNvPr id="6" name="Footer Placeholder 21"/>
          <p:cNvSpPr>
            <a:spLocks noGrp="1"/>
          </p:cNvSpPr>
          <p:nvPr>
            <p:ph type="ftr" sz="quarter" idx="11"/>
          </p:nvPr>
        </p:nvSpPr>
        <p:spPr/>
        <p:txBody>
          <a:bodyPr/>
          <a:lstStyle>
            <a:lvl1pPr>
              <a:defRPr/>
            </a:lvl1pPr>
          </a:lstStyle>
          <a:p>
            <a:endParaRPr lang="en-US"/>
          </a:p>
        </p:txBody>
      </p:sp>
      <p:sp>
        <p:nvSpPr>
          <p:cNvPr id="7" name="Slide Number Placeholder 17"/>
          <p:cNvSpPr>
            <a:spLocks noGrp="1"/>
          </p:cNvSpPr>
          <p:nvPr>
            <p:ph type="sldNum" sz="quarter" idx="12"/>
          </p:nvPr>
        </p:nvSpPr>
        <p:spPr/>
        <p:txBody>
          <a:bodyPr/>
          <a:lstStyle>
            <a:lvl1pPr>
              <a:defRPr/>
            </a:lvl1pPr>
          </a:lstStyle>
          <a:p>
            <a:fld id="{0C7A95C4-7496-42D4-BB98-4299CD2EA481}"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endParaRPr lang="en-US"/>
          </a:p>
        </p:txBody>
      </p:sp>
      <p:sp>
        <p:nvSpPr>
          <p:cNvPr id="8" name="Footer Placeholder 21"/>
          <p:cNvSpPr>
            <a:spLocks noGrp="1"/>
          </p:cNvSpPr>
          <p:nvPr>
            <p:ph type="ftr" sz="quarter" idx="11"/>
          </p:nvPr>
        </p:nvSpPr>
        <p:spPr/>
        <p:txBody>
          <a:bodyPr/>
          <a:lstStyle>
            <a:lvl1pPr>
              <a:defRPr/>
            </a:lvl1pPr>
          </a:lstStyle>
          <a:p>
            <a:endParaRPr lang="en-US"/>
          </a:p>
        </p:txBody>
      </p:sp>
      <p:sp>
        <p:nvSpPr>
          <p:cNvPr id="9" name="Slide Number Placeholder 17"/>
          <p:cNvSpPr>
            <a:spLocks noGrp="1"/>
          </p:cNvSpPr>
          <p:nvPr>
            <p:ph type="sldNum" sz="quarter" idx="12"/>
          </p:nvPr>
        </p:nvSpPr>
        <p:spPr/>
        <p:txBody>
          <a:bodyPr/>
          <a:lstStyle>
            <a:lvl1pPr>
              <a:defRPr/>
            </a:lvl1pPr>
          </a:lstStyle>
          <a:p>
            <a:fld id="{407722FF-C9BA-4AAA-876B-CB50432448AC}"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endParaRPr lang="en-US"/>
          </a:p>
        </p:txBody>
      </p:sp>
      <p:sp>
        <p:nvSpPr>
          <p:cNvPr id="4" name="Footer Placeholder 21"/>
          <p:cNvSpPr>
            <a:spLocks noGrp="1"/>
          </p:cNvSpPr>
          <p:nvPr>
            <p:ph type="ftr" sz="quarter" idx="11"/>
          </p:nvPr>
        </p:nvSpPr>
        <p:spPr/>
        <p:txBody>
          <a:bodyPr/>
          <a:lstStyle>
            <a:lvl1pPr>
              <a:defRPr/>
            </a:lvl1pPr>
          </a:lstStyle>
          <a:p>
            <a:endParaRPr lang="en-US"/>
          </a:p>
        </p:txBody>
      </p:sp>
      <p:sp>
        <p:nvSpPr>
          <p:cNvPr id="5" name="Slide Number Placeholder 17"/>
          <p:cNvSpPr>
            <a:spLocks noGrp="1"/>
          </p:cNvSpPr>
          <p:nvPr>
            <p:ph type="sldNum" sz="quarter" idx="12"/>
          </p:nvPr>
        </p:nvSpPr>
        <p:spPr/>
        <p:txBody>
          <a:bodyPr/>
          <a:lstStyle>
            <a:lvl1pPr>
              <a:defRPr/>
            </a:lvl1pPr>
          </a:lstStyle>
          <a:p>
            <a:fld id="{48B59781-1E8B-4BBB-9A2F-B6F92F116EBB}"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endParaRPr lang="en-US"/>
          </a:p>
        </p:txBody>
      </p:sp>
      <p:sp>
        <p:nvSpPr>
          <p:cNvPr id="3" name="Footer Placeholder 21"/>
          <p:cNvSpPr>
            <a:spLocks noGrp="1"/>
          </p:cNvSpPr>
          <p:nvPr>
            <p:ph type="ftr" sz="quarter" idx="11"/>
          </p:nvPr>
        </p:nvSpPr>
        <p:spPr/>
        <p:txBody>
          <a:bodyPr/>
          <a:lstStyle>
            <a:lvl1pPr>
              <a:defRPr/>
            </a:lvl1pPr>
          </a:lstStyle>
          <a:p>
            <a:endParaRPr lang="en-US"/>
          </a:p>
        </p:txBody>
      </p:sp>
      <p:sp>
        <p:nvSpPr>
          <p:cNvPr id="4" name="Slide Number Placeholder 17"/>
          <p:cNvSpPr>
            <a:spLocks noGrp="1"/>
          </p:cNvSpPr>
          <p:nvPr>
            <p:ph type="sldNum" sz="quarter" idx="12"/>
          </p:nvPr>
        </p:nvSpPr>
        <p:spPr/>
        <p:txBody>
          <a:bodyPr/>
          <a:lstStyle>
            <a:lvl1pPr>
              <a:defRPr/>
            </a:lvl1pPr>
          </a:lstStyle>
          <a:p>
            <a:fld id="{1DC84560-6C1D-4AF0-9781-4CDC0F8A6FE1}"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endParaRPr lang="en-US"/>
          </a:p>
        </p:txBody>
      </p:sp>
      <p:sp>
        <p:nvSpPr>
          <p:cNvPr id="6" name="Footer Placeholder 21"/>
          <p:cNvSpPr>
            <a:spLocks noGrp="1"/>
          </p:cNvSpPr>
          <p:nvPr>
            <p:ph type="ftr" sz="quarter" idx="11"/>
          </p:nvPr>
        </p:nvSpPr>
        <p:spPr/>
        <p:txBody>
          <a:bodyPr/>
          <a:lstStyle>
            <a:lvl1pPr>
              <a:defRPr/>
            </a:lvl1pPr>
          </a:lstStyle>
          <a:p>
            <a:endParaRPr lang="en-US"/>
          </a:p>
        </p:txBody>
      </p:sp>
      <p:sp>
        <p:nvSpPr>
          <p:cNvPr id="7" name="Slide Number Placeholder 17"/>
          <p:cNvSpPr>
            <a:spLocks noGrp="1"/>
          </p:cNvSpPr>
          <p:nvPr>
            <p:ph type="sldNum" sz="quarter" idx="12"/>
          </p:nvPr>
        </p:nvSpPr>
        <p:spPr/>
        <p:txBody>
          <a:bodyPr/>
          <a:lstStyle>
            <a:lvl1pPr>
              <a:defRPr/>
            </a:lvl1pPr>
          </a:lstStyle>
          <a:p>
            <a:fld id="{F928C86D-D120-43B4-BF12-13E797377328}"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endParaRPr lang="en-US">
              <a:solidFill>
                <a:srgbClr val="FFFFFF"/>
              </a:solidFill>
              <a:cs typeface="Arial" charset="0"/>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endParaRPr lang="en-US"/>
          </a:p>
        </p:txBody>
      </p:sp>
      <p:sp>
        <p:nvSpPr>
          <p:cNvPr id="10" name="Footer Placeholder 5"/>
          <p:cNvSpPr>
            <a:spLocks noGrp="1"/>
          </p:cNvSpPr>
          <p:nvPr>
            <p:ph type="ftr" sz="quarter" idx="11"/>
          </p:nvPr>
        </p:nvSpPr>
        <p:spPr/>
        <p:txBody>
          <a:bodyPr/>
          <a:lstStyle>
            <a:lvl1pPr>
              <a:defRPr/>
            </a:lvl1pPr>
          </a:lstStyle>
          <a:p>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fld id="{9E5D8455-0973-4370-B8B8-BBAFEF343221}"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wrap="square" lIns="0" tIns="0" rIns="0" bIns="0" numCol="1" anchor="b" anchorCtr="0" compatLnSpc="1">
            <a:prstTxWarp prst="textNoShape">
              <a:avLst/>
            </a:prstTxWarp>
          </a:bodyPr>
          <a:lstStyle>
            <a:lvl1pPr>
              <a:defRPr sz="1200">
                <a:solidFill>
                  <a:srgbClr val="045C75"/>
                </a:solidFill>
              </a:defRPr>
            </a:lvl1pPr>
          </a:lstStyle>
          <a:p>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wrap="square" lIns="0" tIns="0" rIns="0" bIns="0" numCol="1" anchor="b" anchorCtr="0" compatLnSpc="1">
            <a:prstTxWarp prst="textNoShape">
              <a:avLst/>
            </a:prstTxWarp>
          </a:bodyPr>
          <a:lstStyle>
            <a:lvl1pPr>
              <a:defRPr sz="1200">
                <a:solidFill>
                  <a:srgbClr val="045C75"/>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a:defRPr sz="1200">
                <a:solidFill>
                  <a:srgbClr val="045C75"/>
                </a:solidFill>
              </a:defRPr>
            </a:lvl1pPr>
          </a:lstStyle>
          <a:p>
            <a:fld id="{F93671DF-547A-4DEC-BFA7-CA00177E9FEA}" type="slidenum">
              <a:rPr lang="en-US"/>
              <a:pPr/>
              <a:t>‹#›</a:t>
            </a:fld>
            <a:endParaRPr lang="en-US"/>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endParaRPr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endParaRPr lang="en-US"/>
            </a:p>
          </p:txBody>
        </p:sp>
      </p:grpSp>
    </p:spTree>
  </p:cSld>
  <p:clrMap bg1="lt1" tx1="dk1" bg2="lt2" tx2="dk2" accent1="accent1" accent2="accent2" accent3="accent3" accent4="accent4" accent5="accent5" accent6="accent6" hlink="hlink" folHlink="folHlink"/>
  <p:sldLayoutIdLst>
    <p:sldLayoutId id="2147483702" r:id="rId1"/>
    <p:sldLayoutId id="2147483701" r:id="rId2"/>
    <p:sldLayoutId id="2147483703" r:id="rId3"/>
    <p:sldLayoutId id="2147483700" r:id="rId4"/>
    <p:sldLayoutId id="2147483699" r:id="rId5"/>
    <p:sldLayoutId id="2147483698" r:id="rId6"/>
    <p:sldLayoutId id="2147483697" r:id="rId7"/>
    <p:sldLayoutId id="2147483696" r:id="rId8"/>
    <p:sldLayoutId id="2147483704" r:id="rId9"/>
    <p:sldLayoutId id="2147483695" r:id="rId10"/>
    <p:sldLayoutId id="2147483694" r:id="rId11"/>
    <p:sldLayoutId id="2147483705" r:id="rId12"/>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file:///C:\Users\kumar\AppData\Local\Microsoft\Windows\Temporary%20Internet%20Files\Content.IE5\1S2VJXL2\MS910220001%5b1%5d.wav" TargetMode="External"/><Relationship Id="rId1" Type="http://schemas.openxmlformats.org/officeDocument/2006/relationships/audio" Target="file:///C:\Users\kumar\AppData\Local\Microsoft\Windows\Temporary%20Internet%20Files\Content.IE5\WPNBGZMS\MS910219987%5b1%5d.wav" TargetMode="External"/><Relationship Id="rId6" Type="http://schemas.openxmlformats.org/officeDocument/2006/relationships/image" Target="../media/image4.wmf"/><Relationship Id="rId5" Type="http://schemas.openxmlformats.org/officeDocument/2006/relationships/image" Target="../media/image3.wmf"/><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4"/>
          <p:cNvSpPr txBox="1">
            <a:spLocks noChangeArrowheads="1"/>
          </p:cNvSpPr>
          <p:nvPr/>
        </p:nvSpPr>
        <p:spPr bwMode="auto">
          <a:xfrm>
            <a:off x="609600" y="838200"/>
            <a:ext cx="8153400" cy="896938"/>
          </a:xfrm>
          <a:prstGeom prst="rect">
            <a:avLst/>
          </a:prstGeom>
          <a:noFill/>
          <a:ln w="9525">
            <a:noFill/>
            <a:miter lim="800000"/>
            <a:headEnd/>
            <a:tailEnd/>
          </a:ln>
        </p:spPr>
        <p:txBody>
          <a:bodyPr>
            <a:spAutoFit/>
          </a:bodyPr>
          <a:lstStyle/>
          <a:p>
            <a:pPr>
              <a:lnSpc>
                <a:spcPct val="110000"/>
              </a:lnSpc>
              <a:spcBef>
                <a:spcPct val="50000"/>
              </a:spcBef>
            </a:pPr>
            <a:r>
              <a:rPr lang="en-US" sz="4800" b="1">
                <a:solidFill>
                  <a:srgbClr val="FFF0B9"/>
                </a:solidFill>
                <a:latin typeface="Tempus Sans ITC" pitchFamily="82" charset="0"/>
              </a:rPr>
              <a:t>SAVING THE ORANGUTANS</a:t>
            </a:r>
          </a:p>
        </p:txBody>
      </p:sp>
      <p:pic>
        <p:nvPicPr>
          <p:cNvPr id="2059" name="MS910219987[1].wav">
            <a:hlinkClick r:id="" action="ppaction://media"/>
          </p:cNvPr>
          <p:cNvPicPr>
            <a:picLocks noRot="1" noChangeAspect="1" noChangeArrowheads="1"/>
          </p:cNvPicPr>
          <p:nvPr>
            <a:audioFile r:link="rId1"/>
          </p:nvPr>
        </p:nvPicPr>
        <p:blipFill>
          <a:blip r:embed="rId4" cstate="print"/>
          <a:srcRect/>
          <a:stretch>
            <a:fillRect/>
          </a:stretch>
        </p:blipFill>
        <p:spPr bwMode="auto">
          <a:xfrm>
            <a:off x="-609600" y="914400"/>
            <a:ext cx="304800" cy="304800"/>
          </a:xfrm>
          <a:prstGeom prst="rect">
            <a:avLst/>
          </a:prstGeom>
          <a:noFill/>
          <a:ln w="9525">
            <a:noFill/>
            <a:miter lim="800000"/>
            <a:headEnd/>
            <a:tailEnd/>
          </a:ln>
        </p:spPr>
      </p:pic>
      <p:pic>
        <p:nvPicPr>
          <p:cNvPr id="2060" name="MS910220001[1].wav">
            <a:hlinkClick r:id="" action="ppaction://media"/>
          </p:cNvPr>
          <p:cNvPicPr>
            <a:picLocks noRot="1" noChangeAspect="1" noChangeArrowheads="1"/>
          </p:cNvPicPr>
          <p:nvPr>
            <a:audioFile r:link="rId2"/>
          </p:nvPr>
        </p:nvPicPr>
        <p:blipFill>
          <a:blip r:embed="rId4" cstate="print"/>
          <a:srcRect/>
          <a:stretch>
            <a:fillRect/>
          </a:stretch>
        </p:blipFill>
        <p:spPr bwMode="auto">
          <a:xfrm>
            <a:off x="-685800" y="914400"/>
            <a:ext cx="304800" cy="304800"/>
          </a:xfrm>
          <a:prstGeom prst="rect">
            <a:avLst/>
          </a:prstGeom>
          <a:noFill/>
          <a:ln w="9525">
            <a:noFill/>
            <a:miter lim="800000"/>
            <a:headEnd/>
            <a:tailEnd/>
          </a:ln>
        </p:spPr>
      </p:pic>
      <p:pic>
        <p:nvPicPr>
          <p:cNvPr id="6149" name="Picture 9" descr="MC900332360[1]"/>
          <p:cNvPicPr>
            <a:picLocks noChangeAspect="1" noChangeArrowheads="1"/>
          </p:cNvPicPr>
          <p:nvPr/>
        </p:nvPicPr>
        <p:blipFill>
          <a:blip r:embed="rId5" cstate="print">
            <a:lum bright="-18000"/>
          </a:blip>
          <a:srcRect/>
          <a:stretch>
            <a:fillRect/>
          </a:stretch>
        </p:blipFill>
        <p:spPr bwMode="auto">
          <a:xfrm>
            <a:off x="304800" y="2906713"/>
            <a:ext cx="3581400" cy="3414712"/>
          </a:xfrm>
          <a:prstGeom prst="rect">
            <a:avLst/>
          </a:prstGeom>
          <a:noFill/>
          <a:ln w="9525">
            <a:noFill/>
            <a:miter lim="800000"/>
            <a:headEnd/>
            <a:tailEnd/>
          </a:ln>
        </p:spPr>
      </p:pic>
      <p:pic>
        <p:nvPicPr>
          <p:cNvPr id="6150" name="Picture 12" descr="MC900186300[2]"/>
          <p:cNvPicPr>
            <a:picLocks noChangeAspect="1" noChangeArrowheads="1"/>
          </p:cNvPicPr>
          <p:nvPr/>
        </p:nvPicPr>
        <p:blipFill>
          <a:blip r:embed="rId6" cstate="print">
            <a:lum bright="-24000"/>
          </a:blip>
          <a:srcRect b="7318"/>
          <a:stretch>
            <a:fillRect/>
          </a:stretch>
        </p:blipFill>
        <p:spPr bwMode="auto">
          <a:xfrm>
            <a:off x="5341938" y="2895600"/>
            <a:ext cx="3421062" cy="3429000"/>
          </a:xfrm>
          <a:prstGeom prst="rect">
            <a:avLst/>
          </a:prstGeom>
          <a:noFill/>
          <a:ln w="9525">
            <a:noFill/>
            <a:miter lim="800000"/>
            <a:headEnd/>
            <a:tailEnd/>
          </a:ln>
        </p:spPr>
      </p:pic>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059"/>
                                        </p:tgtEl>
                                      </p:cBhvr>
                                    </p:cmd>
                                  </p:childTnLst>
                                </p:cTn>
                              </p:par>
                            </p:childTnLst>
                          </p:cTn>
                        </p:par>
                        <p:par>
                          <p:cTn id="7" fill="hold">
                            <p:stCondLst>
                              <p:cond delay="0"/>
                            </p:stCondLst>
                            <p:childTnLst>
                              <p:par>
                                <p:cTn id="8" presetID="1" presetClass="mediacall" presetSubtype="0" fill="hold" nodeType="afterEffect">
                                  <p:stCondLst>
                                    <p:cond delay="0"/>
                                  </p:stCondLst>
                                  <p:childTnLst>
                                    <p:cmd type="call" cmd="playFrom(0.0)">
                                      <p:cBhvr>
                                        <p:cTn id="9" dur="1" fill="hold"/>
                                        <p:tgtEl>
                                          <p:spTgt spid="206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10" fill="hold" display="0">
                  <p:stCondLst>
                    <p:cond delay="indefinite"/>
                  </p:stCondLst>
                  <p:endCondLst>
                    <p:cond evt="onNext" delay="0">
                      <p:tgtEl>
                        <p:sldTgt/>
                      </p:tgtEl>
                    </p:cond>
                    <p:cond evt="onPrev" delay="0">
                      <p:tgtEl>
                        <p:sldTgt/>
                      </p:tgtEl>
                    </p:cond>
                    <p:cond evt="onStopAudio" delay="0">
                      <p:tgtEl>
                        <p:sldTgt/>
                      </p:tgtEl>
                    </p:cond>
                  </p:endCondLst>
                </p:cTn>
                <p:tgtEl>
                  <p:spTgt spid="2059"/>
                </p:tgtEl>
              </p:cMediaNode>
            </p:audio>
            <p:audio>
              <p:cMediaNode showWhenStopped="0">
                <p:cTn id="11" fill="hold" display="0">
                  <p:stCondLst>
                    <p:cond delay="indefinite"/>
                  </p:stCondLst>
                  <p:endCondLst>
                    <p:cond evt="onNext" delay="0">
                      <p:tgtEl>
                        <p:sldTgt/>
                      </p:tgtEl>
                    </p:cond>
                    <p:cond evt="onPrev" delay="0">
                      <p:tgtEl>
                        <p:sldTgt/>
                      </p:tgtEl>
                    </p:cond>
                    <p:cond evt="onStopAudio" delay="0">
                      <p:tgtEl>
                        <p:sldTgt/>
                      </p:tgtEl>
                    </p:cond>
                  </p:endCondLst>
                </p:cTn>
                <p:tgtEl>
                  <p:spTgt spid="2060"/>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3" name="Rectangle 27"/>
          <p:cNvSpPr>
            <a:spLocks noGrp="1" noChangeArrowheads="1"/>
          </p:cNvSpPr>
          <p:nvPr>
            <p:ph type="title"/>
          </p:nvPr>
        </p:nvSpPr>
        <p:spPr>
          <a:xfrm>
            <a:off x="457200" y="0"/>
            <a:ext cx="8229600" cy="1143000"/>
          </a:xfrm>
        </p:spPr>
        <p:txBody>
          <a:bodyPr/>
          <a:lstStyle/>
          <a:p>
            <a:r>
              <a:rPr lang="en-US" b="1" dirty="0" smtClean="0">
                <a:solidFill>
                  <a:schemeClr val="tx1"/>
                </a:solidFill>
                <a:effectLst>
                  <a:outerShdw blurRad="38100" dist="38100" dir="2700000" algn="tl">
                    <a:srgbClr val="FFFFFF"/>
                  </a:outerShdw>
                </a:effectLst>
                <a:latin typeface="Tempus Sans ITC" pitchFamily="82" charset="0"/>
              </a:rPr>
              <a:t>Know</a:t>
            </a:r>
            <a:endParaRPr lang="en-US" b="1" dirty="0">
              <a:solidFill>
                <a:schemeClr val="tx1"/>
              </a:solidFill>
              <a:effectLst>
                <a:outerShdw blurRad="38100" dist="38100" dir="2700000" algn="tl">
                  <a:srgbClr val="FFFFFF"/>
                </a:outerShdw>
              </a:effectLst>
              <a:latin typeface="Tempus Sans ITC" pitchFamily="82" charset="0"/>
            </a:endParaRPr>
          </a:p>
        </p:txBody>
      </p:sp>
      <p:sp>
        <p:nvSpPr>
          <p:cNvPr id="39" name="Rectangle 3"/>
          <p:cNvSpPr txBox="1">
            <a:spLocks noChangeArrowheads="1"/>
          </p:cNvSpPr>
          <p:nvPr/>
        </p:nvSpPr>
        <p:spPr bwMode="auto">
          <a:xfrm>
            <a:off x="152400" y="1295400"/>
            <a:ext cx="8534400" cy="5257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fontAlgn="t">
              <a:buFont typeface="Arial" pitchFamily="34" charset="0"/>
              <a:buChar char="•"/>
            </a:pPr>
            <a:r>
              <a:rPr lang="en-US" sz="2800" dirty="0" smtClean="0"/>
              <a:t> Orangutans are dying due to deforestation, diseases, and forest fires caused by palm tree plantation owners.</a:t>
            </a:r>
          </a:p>
          <a:p>
            <a:pPr fontAlgn="t"/>
            <a:endParaRPr lang="en-US" sz="2800" dirty="0" smtClean="0"/>
          </a:p>
          <a:p>
            <a:pPr fontAlgn="t">
              <a:buFont typeface="Arial" pitchFamily="34" charset="0"/>
              <a:buChar char="•"/>
            </a:pPr>
            <a:r>
              <a:rPr lang="en-US" sz="2800" dirty="0" smtClean="0"/>
              <a:t>  Food Chain</a:t>
            </a:r>
          </a:p>
          <a:p>
            <a:pPr fontAlgn="t"/>
            <a:endParaRPr lang="en-US" sz="2800" dirty="0" smtClean="0"/>
          </a:p>
          <a:p>
            <a:pPr fontAlgn="t">
              <a:buFont typeface="Arial" pitchFamily="34" charset="0"/>
              <a:buChar char="•"/>
            </a:pPr>
            <a:r>
              <a:rPr lang="en-US" sz="2800" dirty="0" smtClean="0"/>
              <a:t>  Orangutans are attacked by people when the orangutans seek cover from the forest fires.</a:t>
            </a:r>
          </a:p>
          <a:p>
            <a:pPr marL="342900" marR="0" lvl="0" indent="-342900" algn="l" defTabSz="914400" rtl="0" eaLnBrk="1" fontAlgn="base" latinLnBrk="0" hangingPunct="1">
              <a:lnSpc>
                <a:spcPct val="150000"/>
              </a:lnSpc>
              <a:spcBef>
                <a:spcPct val="20000"/>
              </a:spcBef>
              <a:spcAft>
                <a:spcPct val="0"/>
              </a:spcAft>
              <a:buClrTx/>
              <a:buSzTx/>
              <a:tabLst/>
              <a:defRPr/>
            </a:pPr>
            <a:endParaRPr kumimoji="0" lang="en-US" sz="2800" b="0" i="0" u="none" strike="noStrike" kern="0" cap="none" spc="0" normalizeH="0" baseline="0" noProof="0" dirty="0" smtClean="0">
              <a:ln>
                <a:noFill/>
              </a:ln>
              <a:effectLst/>
              <a:uLnTx/>
              <a:uFillTx/>
              <a:latin typeface="Tempus Sans ITC" pitchFamily="82" charset="0"/>
              <a:ea typeface="+mn-ea"/>
              <a:cs typeface="+mn-cs"/>
            </a:endParaRPr>
          </a:p>
        </p:txBody>
      </p:sp>
    </p:spTree>
  </p:cSld>
  <p:clrMapOvr>
    <a:masterClrMapping/>
  </p:clrMapOvr>
  <p:transition>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81000" y="0"/>
            <a:ext cx="8229600" cy="1143000"/>
          </a:xfrm>
        </p:spPr>
        <p:txBody>
          <a:bodyPr>
            <a:normAutofit/>
          </a:bodyPr>
          <a:lstStyle/>
          <a:p>
            <a:pPr eaLnBrk="1" fontAlgn="auto" hangingPunct="1">
              <a:spcAft>
                <a:spcPts val="0"/>
              </a:spcAft>
              <a:defRPr/>
            </a:pPr>
            <a:r>
              <a:rPr lang="en-US" b="1" smtClean="0">
                <a:effectLst>
                  <a:outerShdw blurRad="38100" dist="38100" dir="2700000" algn="tl">
                    <a:srgbClr val="FFFFFF"/>
                  </a:outerShdw>
                </a:effectLst>
                <a:latin typeface="Tempus Sans ITC" pitchFamily="82" charset="0"/>
              </a:rPr>
              <a:t>Know (Main </a:t>
            </a:r>
            <a:r>
              <a:rPr lang="en-US" b="1" dirty="0" smtClean="0">
                <a:effectLst>
                  <a:outerShdw blurRad="38100" dist="38100" dir="2700000" algn="tl">
                    <a:srgbClr val="FFFFFF"/>
                  </a:outerShdw>
                </a:effectLst>
                <a:latin typeface="Tempus Sans ITC" pitchFamily="82" charset="0"/>
              </a:rPr>
              <a:t>Issues)</a:t>
            </a:r>
            <a:endParaRPr lang="en-US" b="1" dirty="0">
              <a:effectLst>
                <a:outerShdw blurRad="38100" dist="38100" dir="2700000" algn="tl">
                  <a:srgbClr val="FFFFFF"/>
                </a:outerShdw>
              </a:effectLst>
              <a:latin typeface="Tempus Sans ITC" pitchFamily="82" charset="0"/>
            </a:endParaRPr>
          </a:p>
        </p:txBody>
      </p:sp>
      <p:sp>
        <p:nvSpPr>
          <p:cNvPr id="8195" name="Rectangle 3"/>
          <p:cNvSpPr>
            <a:spLocks noGrp="1" noChangeArrowheads="1"/>
          </p:cNvSpPr>
          <p:nvPr>
            <p:ph idx="1"/>
          </p:nvPr>
        </p:nvSpPr>
        <p:spPr>
          <a:xfrm>
            <a:off x="152400" y="1295400"/>
            <a:ext cx="8534400" cy="5257800"/>
          </a:xfrm>
        </p:spPr>
        <p:txBody>
          <a:bodyPr/>
          <a:lstStyle/>
          <a:p>
            <a:pPr eaLnBrk="1" hangingPunct="1">
              <a:lnSpc>
                <a:spcPct val="150000"/>
              </a:lnSpc>
            </a:pPr>
            <a:r>
              <a:rPr lang="en-US" sz="2800" dirty="0" smtClean="0">
                <a:solidFill>
                  <a:srgbClr val="660066"/>
                </a:solidFill>
                <a:latin typeface="Tempus Sans ITC" pitchFamily="82" charset="0"/>
              </a:rPr>
              <a:t>Poverty and Unemployment</a:t>
            </a:r>
          </a:p>
          <a:p>
            <a:pPr eaLnBrk="1" hangingPunct="1">
              <a:lnSpc>
                <a:spcPct val="150000"/>
              </a:lnSpc>
            </a:pPr>
            <a:r>
              <a:rPr lang="en-US" sz="2800" dirty="0" smtClean="0">
                <a:solidFill>
                  <a:srgbClr val="660066"/>
                </a:solidFill>
                <a:latin typeface="Tempus Sans ITC" pitchFamily="82" charset="0"/>
              </a:rPr>
              <a:t>Demand for wood (Logging)</a:t>
            </a:r>
          </a:p>
          <a:p>
            <a:pPr eaLnBrk="1" hangingPunct="1">
              <a:lnSpc>
                <a:spcPct val="150000"/>
              </a:lnSpc>
            </a:pPr>
            <a:r>
              <a:rPr lang="en-US" sz="2800" dirty="0" smtClean="0">
                <a:solidFill>
                  <a:srgbClr val="660066"/>
                </a:solidFill>
                <a:latin typeface="Tempus Sans ITC" pitchFamily="82" charset="0"/>
              </a:rPr>
              <a:t>Demand for Palm Oil</a:t>
            </a:r>
          </a:p>
          <a:p>
            <a:pPr eaLnBrk="1" hangingPunct="1">
              <a:lnSpc>
                <a:spcPct val="150000"/>
              </a:lnSpc>
            </a:pPr>
            <a:r>
              <a:rPr lang="en-US" sz="2800" dirty="0" smtClean="0">
                <a:solidFill>
                  <a:srgbClr val="660066"/>
                </a:solidFill>
                <a:latin typeface="Tempus Sans ITC" pitchFamily="82" charset="0"/>
              </a:rPr>
              <a:t>Demand for Metals such as Gold</a:t>
            </a:r>
          </a:p>
          <a:p>
            <a:pPr eaLnBrk="1" hangingPunct="1">
              <a:lnSpc>
                <a:spcPct val="150000"/>
              </a:lnSpc>
            </a:pPr>
            <a:r>
              <a:rPr lang="en-US" sz="2800" dirty="0" smtClean="0">
                <a:solidFill>
                  <a:srgbClr val="660066"/>
                </a:solidFill>
                <a:latin typeface="Tempus Sans ITC" pitchFamily="82" charset="0"/>
              </a:rPr>
              <a:t>Corruption</a:t>
            </a:r>
          </a:p>
          <a:p>
            <a:pPr eaLnBrk="1" hangingPunct="1">
              <a:lnSpc>
                <a:spcPct val="150000"/>
              </a:lnSpc>
            </a:pPr>
            <a:r>
              <a:rPr lang="en-US" sz="2800" dirty="0" smtClean="0">
                <a:solidFill>
                  <a:srgbClr val="660066"/>
                </a:solidFill>
                <a:latin typeface="Tempus Sans ITC" pitchFamily="82" charset="0"/>
              </a:rPr>
              <a:t>Poor Land Management and Security</a:t>
            </a:r>
          </a:p>
          <a:p>
            <a:pPr eaLnBrk="1" hangingPunct="1">
              <a:lnSpc>
                <a:spcPct val="150000"/>
              </a:lnSpc>
            </a:pPr>
            <a:r>
              <a:rPr lang="en-US" sz="2800" dirty="0" smtClean="0">
                <a:solidFill>
                  <a:srgbClr val="660066"/>
                </a:solidFill>
                <a:latin typeface="Tempus Sans ITC" pitchFamily="82" charset="0"/>
              </a:rPr>
              <a:t>Poor Law Enforcement</a:t>
            </a:r>
          </a:p>
          <a:p>
            <a:pPr eaLnBrk="1" hangingPunct="1">
              <a:lnSpc>
                <a:spcPct val="150000"/>
              </a:lnSpc>
            </a:pPr>
            <a:endParaRPr lang="en-US" sz="2800" dirty="0" smtClean="0">
              <a:solidFill>
                <a:srgbClr val="660066"/>
              </a:solidFill>
              <a:latin typeface="Tempus Sans ITC" pitchFamily="8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12290"/>
                                        </p:tgtEl>
                                        <p:attrNameLst>
                                          <p:attrName>style.visibility</p:attrName>
                                        </p:attrNameLst>
                                      </p:cBhvr>
                                      <p:to>
                                        <p:strVal val="visible"/>
                                      </p:to>
                                    </p:set>
                                    <p:animEffect transition="in" filter="fade">
                                      <p:cBhvr>
                                        <p:cTn id="7" dur="1000">
                                          <p:stCondLst>
                                            <p:cond delay="0"/>
                                          </p:stCondLst>
                                        </p:cTn>
                                        <p:tgtEl>
                                          <p:spTgt spid="122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solidFill>
                  <a:schemeClr val="tx1"/>
                </a:solidFill>
                <a:effectLst>
                  <a:outerShdw blurRad="38100" dist="38100" dir="2700000" algn="tl">
                    <a:srgbClr val="FFFFFF"/>
                  </a:outerShdw>
                </a:effectLst>
                <a:latin typeface="Tempus Sans ITC" pitchFamily="82" charset="0"/>
              </a:rPr>
              <a:t>Need to Know</a:t>
            </a:r>
            <a:endParaRPr lang="en-US" dirty="0"/>
          </a:p>
        </p:txBody>
      </p:sp>
      <p:sp>
        <p:nvSpPr>
          <p:cNvPr id="4" name="Rectangle 3"/>
          <p:cNvSpPr txBox="1">
            <a:spLocks noChangeArrowheads="1"/>
          </p:cNvSpPr>
          <p:nvPr/>
        </p:nvSpPr>
        <p:spPr bwMode="auto">
          <a:xfrm>
            <a:off x="152400" y="1295400"/>
            <a:ext cx="8534400" cy="5257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fontAlgn="t">
              <a:buFont typeface="Arial" pitchFamily="34" charset="0"/>
              <a:buChar char="•"/>
            </a:pPr>
            <a:r>
              <a:rPr lang="en-US" sz="2800" dirty="0" smtClean="0"/>
              <a:t>  Parties involved</a:t>
            </a:r>
          </a:p>
          <a:p>
            <a:pPr fontAlgn="t">
              <a:buFont typeface="Arial" pitchFamily="34" charset="0"/>
              <a:buChar char="•"/>
            </a:pPr>
            <a:endParaRPr lang="en-US" sz="2800" dirty="0"/>
          </a:p>
          <a:p>
            <a:pPr fontAlgn="t">
              <a:buFont typeface="Arial" pitchFamily="34" charset="0"/>
              <a:buChar char="•"/>
            </a:pPr>
            <a:r>
              <a:rPr lang="en-US" sz="2800" dirty="0" smtClean="0"/>
              <a:t>  Benefits </a:t>
            </a:r>
            <a:r>
              <a:rPr lang="en-US" sz="2800" dirty="0"/>
              <a:t>of the solutions </a:t>
            </a:r>
            <a:r>
              <a:rPr lang="en-US" sz="2800" dirty="0" smtClean="0"/>
              <a:t>implemented</a:t>
            </a:r>
          </a:p>
          <a:p>
            <a:pPr fontAlgn="t">
              <a:buFont typeface="Arial" pitchFamily="34" charset="0"/>
              <a:buChar char="•"/>
            </a:pPr>
            <a:endParaRPr lang="en-US" sz="2800" dirty="0"/>
          </a:p>
          <a:p>
            <a:pPr fontAlgn="t">
              <a:buFont typeface="Arial" pitchFamily="34" charset="0"/>
              <a:buChar char="•"/>
            </a:pPr>
            <a:r>
              <a:rPr lang="en-US" sz="2800" dirty="0" smtClean="0"/>
              <a:t>  Consequences </a:t>
            </a:r>
            <a:r>
              <a:rPr lang="en-US" sz="2800" dirty="0"/>
              <a:t>of the solutions </a:t>
            </a:r>
            <a:r>
              <a:rPr lang="en-US" sz="2800" dirty="0" smtClean="0"/>
              <a:t>implemented</a:t>
            </a:r>
          </a:p>
          <a:p>
            <a:pPr fontAlgn="t">
              <a:buFont typeface="Arial" pitchFamily="34" charset="0"/>
              <a:buChar char="•"/>
            </a:pPr>
            <a:endParaRPr lang="en-US" sz="2800" dirty="0"/>
          </a:p>
          <a:p>
            <a:pPr fontAlgn="t">
              <a:buFont typeface="Arial" pitchFamily="34" charset="0"/>
              <a:buChar char="•"/>
            </a:pPr>
            <a:r>
              <a:rPr lang="en-US" sz="2800" dirty="0" smtClean="0"/>
              <a:t>  Solutions already implemented</a:t>
            </a:r>
          </a:p>
          <a:p>
            <a:pPr fontAlgn="t">
              <a:buFont typeface="Arial" pitchFamily="34" charset="0"/>
              <a:buChar char="•"/>
            </a:pPr>
            <a:endParaRPr lang="en-US" sz="2800" dirty="0" smtClean="0"/>
          </a:p>
          <a:p>
            <a:pPr fontAlgn="t">
              <a:buFont typeface="Arial" pitchFamily="34" charset="0"/>
              <a:buChar char="•"/>
            </a:pPr>
            <a:r>
              <a:rPr lang="en-US" sz="2800" dirty="0" smtClean="0"/>
              <a:t>  Why Indonesia refuses help from other countries</a:t>
            </a:r>
          </a:p>
          <a:p>
            <a:pPr fontAlgn="t"/>
            <a:endParaRPr lang="en-US" sz="2800" dirty="0" smtClean="0"/>
          </a:p>
          <a:p>
            <a:pPr fontAlgn="t">
              <a:buFont typeface="Arial" pitchFamily="34" charset="0"/>
              <a:buChar char="•"/>
            </a:pPr>
            <a:r>
              <a:rPr lang="en-US" sz="2800" dirty="0" smtClean="0"/>
              <a:t>  Estimated number of orangutans</a:t>
            </a:r>
          </a:p>
          <a:p>
            <a:pPr fontAlgn="t">
              <a:buFont typeface="Arial" pitchFamily="34" charset="0"/>
              <a:buChar char="•"/>
            </a:pPr>
            <a:endParaRPr kumimoji="0" lang="en-US" sz="2800" b="0" i="0" u="none" strike="noStrike" kern="0" cap="none" spc="0" normalizeH="0" baseline="0" noProof="0" dirty="0" smtClean="0">
              <a:ln>
                <a:noFill/>
              </a:ln>
              <a:effectLst/>
              <a:uLnTx/>
              <a:uFillTx/>
              <a:latin typeface="Tempus Sans ITC" pitchFamily="82" charset="0"/>
              <a:ea typeface="+mn-ea"/>
              <a:cs typeface="+mn-cs"/>
            </a:endParaRPr>
          </a:p>
        </p:txBody>
      </p:sp>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0"/>
            <a:ext cx="8229600" cy="1143000"/>
          </a:xfrm>
        </p:spPr>
        <p:txBody>
          <a:bodyPr>
            <a:normAutofit/>
          </a:bodyPr>
          <a:lstStyle/>
          <a:p>
            <a:pPr algn="ctr" eaLnBrk="1" hangingPunct="1">
              <a:defRPr/>
            </a:pPr>
            <a:r>
              <a:rPr lang="en-US" b="1" dirty="0" smtClean="0">
                <a:effectLst>
                  <a:outerShdw blurRad="38100" dist="38100" dir="2700000" algn="tl">
                    <a:srgbClr val="C0C0C0"/>
                  </a:outerShdw>
                </a:effectLst>
                <a:latin typeface="Tempus Sans ITC" pitchFamily="82" charset="0"/>
              </a:rPr>
              <a:t>Solutions - Security</a:t>
            </a:r>
          </a:p>
        </p:txBody>
      </p:sp>
      <p:pic>
        <p:nvPicPr>
          <p:cNvPr id="11267" name="Picture 4" descr="MC900295619[1]"/>
          <p:cNvPicPr>
            <a:picLocks noChangeAspect="1" noChangeArrowheads="1"/>
          </p:cNvPicPr>
          <p:nvPr/>
        </p:nvPicPr>
        <p:blipFill>
          <a:blip r:embed="rId2" cstate="print"/>
          <a:srcRect/>
          <a:stretch>
            <a:fillRect/>
          </a:stretch>
        </p:blipFill>
        <p:spPr bwMode="auto">
          <a:xfrm>
            <a:off x="7010400" y="4951413"/>
            <a:ext cx="2133600" cy="1906587"/>
          </a:xfrm>
          <a:prstGeom prst="rect">
            <a:avLst/>
          </a:prstGeom>
          <a:noFill/>
          <a:ln w="9525">
            <a:noFill/>
            <a:miter lim="800000"/>
            <a:headEnd/>
            <a:tailEnd/>
          </a:ln>
        </p:spPr>
      </p:pic>
      <p:sp>
        <p:nvSpPr>
          <p:cNvPr id="5" name="Text Box 6"/>
          <p:cNvSpPr txBox="1">
            <a:spLocks noChangeArrowheads="1"/>
          </p:cNvSpPr>
          <p:nvPr/>
        </p:nvSpPr>
        <p:spPr bwMode="auto">
          <a:xfrm>
            <a:off x="0" y="1066800"/>
            <a:ext cx="8991600" cy="4364038"/>
          </a:xfrm>
          <a:prstGeom prst="rect">
            <a:avLst/>
          </a:prstGeom>
          <a:noFill/>
          <a:ln w="9525">
            <a:noFill/>
            <a:miter lim="800000"/>
            <a:headEnd/>
            <a:tailEnd/>
          </a:ln>
          <a:effectLst/>
        </p:spPr>
        <p:txBody>
          <a:bodyPr>
            <a:spAutoFit/>
          </a:bodyPr>
          <a:lstStyle/>
          <a:p>
            <a:pPr algn="just">
              <a:lnSpc>
                <a:spcPct val="130000"/>
              </a:lnSpc>
              <a:spcBef>
                <a:spcPct val="50000"/>
              </a:spcBef>
            </a:pPr>
            <a:r>
              <a:rPr lang="en-US" sz="2400" dirty="0">
                <a:effectLst>
                  <a:outerShdw blurRad="38100" dist="38100" dir="2700000" algn="tl">
                    <a:srgbClr val="C0C0C0"/>
                  </a:outerShdw>
                </a:effectLst>
                <a:latin typeface="Tempus Sans ITC" pitchFamily="82" charset="0"/>
              </a:rPr>
              <a:t>Our solution is to import unemployed foreign workers/ local workers to protected areas. Fund-raising campaigns and grants from other developed countries will aid effort of employing workers to guard and protect affected and protected areas. That way, we can keep the Orangutans safe. We will also have hidden CCTV cameras and rangers to patrol the forested areas. The imported workers will be given high pay which will ensure that they do not take bribes and at the same time do their work properly. Vital Orangutan habitats will also be fenced.</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4338"/>
                                        </p:tgtEl>
                                        <p:attrNameLst>
                                          <p:attrName>style.visibility</p:attrName>
                                        </p:attrNameLst>
                                      </p:cBhvr>
                                      <p:to>
                                        <p:strVal val="visible"/>
                                      </p:to>
                                    </p:set>
                                    <p:anim calcmode="lin" valueType="num">
                                      <p:cBhvr>
                                        <p:cTn id="7" dur="1000" fill="hold"/>
                                        <p:tgtEl>
                                          <p:spTgt spid="14338"/>
                                        </p:tgtEl>
                                        <p:attrNameLst>
                                          <p:attrName>ppt_x</p:attrName>
                                        </p:attrNameLst>
                                      </p:cBhvr>
                                      <p:tavLst>
                                        <p:tav tm="0">
                                          <p:val>
                                            <p:strVal val="#ppt_x-.2"/>
                                          </p:val>
                                        </p:tav>
                                        <p:tav tm="100000">
                                          <p:val>
                                            <p:strVal val="#ppt_x"/>
                                          </p:val>
                                        </p:tav>
                                      </p:tavLst>
                                    </p:anim>
                                    <p:anim calcmode="lin" valueType="num">
                                      <p:cBhvr>
                                        <p:cTn id="8" dur="1000" fill="hold"/>
                                        <p:tgtEl>
                                          <p:spTgt spid="14338"/>
                                        </p:tgtEl>
                                        <p:attrNameLst>
                                          <p:attrName>ppt_y</p:attrName>
                                        </p:attrNameLst>
                                      </p:cBhvr>
                                      <p:tavLst>
                                        <p:tav tm="0">
                                          <p:val>
                                            <p:strVal val="#ppt_y"/>
                                          </p:val>
                                        </p:tav>
                                        <p:tav tm="100000">
                                          <p:val>
                                            <p:strVal val="#ppt_y"/>
                                          </p:val>
                                        </p:tav>
                                      </p:tavLst>
                                    </p:anim>
                                    <p:animEffect transition="in" filter="wipe(right)" prLst="gradientSize: 0.1">
                                      <p:cBhvr>
                                        <p:cTn id="9" dur="1000"/>
                                        <p:tgtEl>
                                          <p:spTgt spid="14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0" y="-304800"/>
            <a:ext cx="9144000" cy="1143000"/>
          </a:xfrm>
        </p:spPr>
        <p:txBody>
          <a:bodyPr>
            <a:normAutofit/>
          </a:bodyPr>
          <a:lstStyle/>
          <a:p>
            <a:pPr eaLnBrk="1" hangingPunct="1">
              <a:defRPr/>
            </a:pPr>
            <a:r>
              <a:rPr lang="en-US" sz="4000" b="1" dirty="0" smtClean="0">
                <a:effectLst>
                  <a:outerShdw blurRad="38100" dist="38100" dir="2700000" algn="tl">
                    <a:srgbClr val="C0C0C0"/>
                  </a:outerShdw>
                </a:effectLst>
                <a:latin typeface="Tempus Sans ITC" pitchFamily="82" charset="0"/>
              </a:rPr>
              <a:t> Solutions – Logging, Demand For Wood  </a:t>
            </a:r>
          </a:p>
        </p:txBody>
      </p:sp>
      <p:sp>
        <p:nvSpPr>
          <p:cNvPr id="9219" name="Text Box 4"/>
          <p:cNvSpPr txBox="1">
            <a:spLocks noChangeArrowheads="1"/>
          </p:cNvSpPr>
          <p:nvPr/>
        </p:nvSpPr>
        <p:spPr bwMode="auto">
          <a:xfrm>
            <a:off x="228600" y="1828800"/>
            <a:ext cx="8610600" cy="366713"/>
          </a:xfrm>
          <a:prstGeom prst="rect">
            <a:avLst/>
          </a:prstGeom>
          <a:noFill/>
          <a:ln w="9525">
            <a:noFill/>
            <a:miter lim="800000"/>
            <a:headEnd/>
            <a:tailEnd/>
          </a:ln>
        </p:spPr>
        <p:txBody>
          <a:bodyPr>
            <a:spAutoFit/>
          </a:bodyPr>
          <a:lstStyle/>
          <a:p>
            <a:pPr>
              <a:spcBef>
                <a:spcPct val="50000"/>
              </a:spcBef>
            </a:pPr>
            <a:endParaRPr lang="en-US"/>
          </a:p>
        </p:txBody>
      </p:sp>
      <p:pic>
        <p:nvPicPr>
          <p:cNvPr id="9220" name="Picture 5" descr="MC900157631[1]"/>
          <p:cNvPicPr>
            <a:picLocks noChangeAspect="1" noChangeArrowheads="1"/>
          </p:cNvPicPr>
          <p:nvPr/>
        </p:nvPicPr>
        <p:blipFill>
          <a:blip r:embed="rId2" cstate="print"/>
          <a:srcRect/>
          <a:stretch>
            <a:fillRect/>
          </a:stretch>
        </p:blipFill>
        <p:spPr bwMode="auto">
          <a:xfrm>
            <a:off x="7391400" y="5483225"/>
            <a:ext cx="1492250" cy="1108075"/>
          </a:xfrm>
          <a:prstGeom prst="rect">
            <a:avLst/>
          </a:prstGeom>
          <a:noFill/>
          <a:ln w="9525">
            <a:noFill/>
            <a:miter lim="800000"/>
            <a:headEnd/>
            <a:tailEnd/>
          </a:ln>
        </p:spPr>
      </p:pic>
      <p:pic>
        <p:nvPicPr>
          <p:cNvPr id="9221" name="Picture 6" descr="MC900215545[1]"/>
          <p:cNvPicPr>
            <a:picLocks noChangeAspect="1" noChangeArrowheads="1"/>
          </p:cNvPicPr>
          <p:nvPr/>
        </p:nvPicPr>
        <p:blipFill>
          <a:blip r:embed="rId3" cstate="print"/>
          <a:srcRect/>
          <a:stretch>
            <a:fillRect/>
          </a:stretch>
        </p:blipFill>
        <p:spPr bwMode="auto">
          <a:xfrm>
            <a:off x="228600" y="5754688"/>
            <a:ext cx="1600200" cy="1103312"/>
          </a:xfrm>
          <a:prstGeom prst="rect">
            <a:avLst/>
          </a:prstGeom>
          <a:noFill/>
          <a:ln w="9525">
            <a:noFill/>
            <a:miter lim="800000"/>
            <a:headEnd/>
            <a:tailEnd/>
          </a:ln>
        </p:spPr>
      </p:pic>
      <p:sp>
        <p:nvSpPr>
          <p:cNvPr id="9223" name="Text Box 7"/>
          <p:cNvSpPr txBox="1">
            <a:spLocks noChangeArrowheads="1"/>
          </p:cNvSpPr>
          <p:nvPr/>
        </p:nvSpPr>
        <p:spPr bwMode="auto">
          <a:xfrm>
            <a:off x="228600" y="990600"/>
            <a:ext cx="8610600" cy="4838700"/>
          </a:xfrm>
          <a:prstGeom prst="rect">
            <a:avLst/>
          </a:prstGeom>
          <a:noFill/>
          <a:ln w="9525">
            <a:noFill/>
            <a:miter lim="800000"/>
            <a:headEnd/>
            <a:tailEnd/>
          </a:ln>
          <a:effectLst/>
        </p:spPr>
        <p:txBody>
          <a:bodyPr>
            <a:spAutoFit/>
          </a:bodyPr>
          <a:lstStyle/>
          <a:p>
            <a:pPr algn="just">
              <a:lnSpc>
                <a:spcPct val="130000"/>
              </a:lnSpc>
              <a:spcBef>
                <a:spcPct val="50000"/>
              </a:spcBef>
            </a:pPr>
            <a:r>
              <a:rPr lang="en-US" sz="2400">
                <a:effectLst>
                  <a:outerShdw blurRad="38100" dist="38100" dir="2700000" algn="tl">
                    <a:srgbClr val="C0C0C0"/>
                  </a:outerShdw>
                </a:effectLst>
                <a:latin typeface="Tempus Sans ITC" pitchFamily="82" charset="0"/>
              </a:rPr>
              <a:t>Our Solution is to add on to existing structures allocated for agricultural purposes like farmland. The crops can be grown in separate “containers” and then, the trees can be harvested. This way, the locals who are allocated this farmland structure to grow their crops, can get income by selling those crops or they can consume crops. We can also have the government paying villagers an agreed small sum of money until their crops are mature enough to be harvested to earn them a steady source of income. This way, they can earn income as well as gather food instead of burning the forest down.</a:t>
            </a:r>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p:cTn id="7" dur="2000" fill="hold"/>
                                        <p:tgtEl>
                                          <p:spTgt spid="9218"/>
                                        </p:tgtEl>
                                        <p:attrNameLst>
                                          <p:attrName>ppt_w</p:attrName>
                                        </p:attrNameLst>
                                      </p:cBhvr>
                                      <p:tavLst>
                                        <p:tav tm="0">
                                          <p:val>
                                            <p:strVal val="#ppt_w"/>
                                          </p:val>
                                        </p:tav>
                                        <p:tav tm="100000">
                                          <p:val>
                                            <p:strVal val="#ppt_w"/>
                                          </p:val>
                                        </p:tav>
                                      </p:tavLst>
                                    </p:anim>
                                    <p:anim calcmode="lin" valueType="num">
                                      <p:cBhvr>
                                        <p:cTn id="8" dur="2000" fill="hold"/>
                                        <p:tgtEl>
                                          <p:spTgt spid="9218"/>
                                        </p:tgtEl>
                                        <p:attrNameLst>
                                          <p:attrName>ppt_h</p:attrName>
                                        </p:attrNameLst>
                                      </p:cBhvr>
                                      <p:tavLst>
                                        <p:tav tm="0">
                                          <p:val>
                                            <p:strVal val="#ppt_h"/>
                                          </p:val>
                                        </p:tav>
                                        <p:tav tm="30000">
                                          <p:val>
                                            <p:strVal val="#ppt_h/2"/>
                                          </p:val>
                                        </p:tav>
                                        <p:tav tm="40000">
                                          <p:val>
                                            <p:strVal val="#ppt_h"/>
                                          </p:val>
                                        </p:tav>
                                        <p:tav tm="50000">
                                          <p:val>
                                            <p:strVal val="#ppt_h/2"/>
                                          </p:val>
                                        </p:tav>
                                        <p:tav tm="60000">
                                          <p:val>
                                            <p:strVal val="#ppt_h"/>
                                          </p:val>
                                        </p:tav>
                                        <p:tav tm="69900">
                                          <p:val>
                                            <p:strVal val="#ppt_h/2"/>
                                          </p:val>
                                        </p:tav>
                                        <p:tav tm="80000">
                                          <p:val>
                                            <p:strVal val="#ppt_h"/>
                                          </p:val>
                                        </p:tav>
                                        <p:tav tm="100000">
                                          <p:val>
                                            <p:strVal val="#ppt_h"/>
                                          </p:val>
                                        </p:tav>
                                      </p:tavLst>
                                    </p:anim>
                                    <p:anim calcmode="lin" valueType="num">
                                      <p:cBhvr>
                                        <p:cTn id="9" dur="2000" fill="hold"/>
                                        <p:tgtEl>
                                          <p:spTgt spid="9218"/>
                                        </p:tgtEl>
                                        <p:attrNameLst>
                                          <p:attrName>ppt_x</p:attrName>
                                        </p:attrNameLst>
                                      </p:cBhvr>
                                      <p:tavLst>
                                        <p:tav tm="0">
                                          <p:val>
                                            <p:strVal val="#ppt_x-.4"/>
                                          </p:val>
                                        </p:tav>
                                        <p:tav tm="100000">
                                          <p:val>
                                            <p:strVal val="#ppt_x"/>
                                          </p:val>
                                        </p:tav>
                                      </p:tavLst>
                                    </p:anim>
                                    <p:anim calcmode="lin" valueType="num">
                                      <p:cBhvr>
                                        <p:cTn id="10" dur="2000" fill="hold"/>
                                        <p:tgtEl>
                                          <p:spTgt spid="9218"/>
                                        </p:tgtEl>
                                        <p:attrNameLst>
                                          <p:attrName>ppt_y</p:attrName>
                                        </p:attrNameLst>
                                      </p:cBhvr>
                                      <p:tavLst>
                                        <p:tav tm="0">
                                          <p:val>
                                            <p:strVal val="#ppt_y-.5"/>
                                          </p:val>
                                        </p:tav>
                                        <p:tav tm="20000">
                                          <p:val>
                                            <p:strVal val="#ppt_y-.2"/>
                                          </p:val>
                                        </p:tav>
                                        <p:tav tm="30000">
                                          <p:val>
                                            <p:strVal val="#ppt_y"/>
                                          </p:val>
                                        </p:tav>
                                        <p:tav tm="40000">
                                          <p:val>
                                            <p:strVal val="#ppt_y-.15"/>
                                          </p:val>
                                        </p:tav>
                                        <p:tav tm="50000">
                                          <p:val>
                                            <p:strVal val="#ppt_y"/>
                                          </p:val>
                                        </p:tav>
                                        <p:tav tm="60000">
                                          <p:val>
                                            <p:strVal val="#ppt_y-.1"/>
                                          </p:val>
                                        </p:tav>
                                        <p:tav tm="69900">
                                          <p:val>
                                            <p:strVal val="#ppt_y"/>
                                          </p:val>
                                        </p:tav>
                                        <p:tav tm="8000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7674" name="Picture 26"/>
          <p:cNvPicPr>
            <a:picLocks noChangeAspect="1" noChangeArrowheads="1"/>
          </p:cNvPicPr>
          <p:nvPr/>
        </p:nvPicPr>
        <p:blipFill>
          <a:blip r:embed="rId2" cstate="print"/>
          <a:srcRect l="981" b="948"/>
          <a:stretch>
            <a:fillRect/>
          </a:stretch>
        </p:blipFill>
        <p:spPr bwMode="auto">
          <a:xfrm>
            <a:off x="304800" y="2133600"/>
            <a:ext cx="8382000" cy="3816350"/>
          </a:xfrm>
          <a:prstGeom prst="rect">
            <a:avLst/>
          </a:prstGeom>
          <a:noFill/>
          <a:ln w="9525">
            <a:noFill/>
            <a:miter lim="800000"/>
            <a:headEnd/>
            <a:tailEnd/>
          </a:ln>
          <a:effectLst/>
        </p:spPr>
      </p:pic>
      <p:sp>
        <p:nvSpPr>
          <p:cNvPr id="27675" name="Text Box 27"/>
          <p:cNvSpPr txBox="1">
            <a:spLocks noChangeArrowheads="1"/>
          </p:cNvSpPr>
          <p:nvPr/>
        </p:nvSpPr>
        <p:spPr bwMode="auto">
          <a:xfrm>
            <a:off x="0" y="228600"/>
            <a:ext cx="9144000" cy="1190625"/>
          </a:xfrm>
          <a:prstGeom prst="rect">
            <a:avLst/>
          </a:prstGeom>
          <a:noFill/>
          <a:ln w="9525">
            <a:noFill/>
            <a:miter lim="800000"/>
            <a:headEnd/>
            <a:tailEnd/>
          </a:ln>
          <a:effectLst/>
        </p:spPr>
        <p:txBody>
          <a:bodyPr>
            <a:spAutoFit/>
          </a:bodyPr>
          <a:lstStyle/>
          <a:p>
            <a:pPr algn="ctr">
              <a:spcBef>
                <a:spcPct val="50000"/>
              </a:spcBef>
            </a:pPr>
            <a:r>
              <a:rPr lang="en-US" sz="3600" b="1" dirty="0">
                <a:latin typeface="Tempus Sans ITC" pitchFamily="82" charset="0"/>
              </a:rPr>
              <a:t>Model Of Structure for Growing and Harvesting Crops</a:t>
            </a:r>
          </a:p>
        </p:txBody>
      </p:sp>
      <p:sp>
        <p:nvSpPr>
          <p:cNvPr id="27676" name="Tree"/>
          <p:cNvSpPr>
            <a:spLocks noEditPoints="1" noChangeArrowheads="1"/>
          </p:cNvSpPr>
          <p:nvPr/>
        </p:nvSpPr>
        <p:spPr bwMode="auto">
          <a:xfrm>
            <a:off x="457200" y="2971800"/>
            <a:ext cx="1285875" cy="1057275"/>
          </a:xfrm>
          <a:custGeom>
            <a:avLst/>
            <a:gdLst>
              <a:gd name="G0" fmla="+- 0 0 0"/>
              <a:gd name="G1" fmla="*/ 18900 1 3"/>
              <a:gd name="G2" fmla="*/ 18900 2 3"/>
              <a:gd name="G3" fmla="+- 18900 0 0"/>
              <a:gd name="T0" fmla="*/ 10800 w 21600"/>
              <a:gd name="T1" fmla="*/ 0 h 21600"/>
              <a:gd name="T2" fmla="*/ 6171 w 21600"/>
              <a:gd name="T3" fmla="*/ 6300 h 21600"/>
              <a:gd name="T4" fmla="*/ 3086 w 21600"/>
              <a:gd name="T5" fmla="*/ 12600 h 21600"/>
              <a:gd name="T6" fmla="*/ 0 w 21600"/>
              <a:gd name="T7" fmla="*/ 18900 h 21600"/>
              <a:gd name="T8" fmla="*/ 15429 w 21600"/>
              <a:gd name="T9" fmla="*/ 6300 h 21600"/>
              <a:gd name="T10" fmla="*/ 18514 w 21600"/>
              <a:gd name="T11" fmla="*/ 12600 h 21600"/>
              <a:gd name="T12" fmla="*/ 21600 w 21600"/>
              <a:gd name="T13" fmla="*/ 18900 h 21600"/>
              <a:gd name="T14" fmla="*/ 17694720 60000 65536"/>
              <a:gd name="T15" fmla="*/ 11796480 60000 65536"/>
              <a:gd name="T16" fmla="*/ 11796480 60000 65536"/>
              <a:gd name="T17" fmla="*/ 11796480 60000 65536"/>
              <a:gd name="T18" fmla="*/ 0 60000 65536"/>
              <a:gd name="T19" fmla="*/ 0 60000 65536"/>
              <a:gd name="T20" fmla="*/ 0 60000 65536"/>
              <a:gd name="T21" fmla="*/ 761 w 21600"/>
              <a:gd name="T22" fmla="*/ 22454 h 21600"/>
              <a:gd name="T23" fmla="*/ 21069 w 21600"/>
              <a:gd name="T24" fmla="*/ 28282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18900"/>
                </a:moveTo>
                <a:lnTo>
                  <a:pt x="9257" y="18900"/>
                </a:lnTo>
                <a:lnTo>
                  <a:pt x="9257" y="21600"/>
                </a:lnTo>
                <a:lnTo>
                  <a:pt x="12343" y="21600"/>
                </a:lnTo>
                <a:lnTo>
                  <a:pt x="12343" y="18900"/>
                </a:lnTo>
                <a:lnTo>
                  <a:pt x="21600" y="18900"/>
                </a:lnTo>
                <a:lnTo>
                  <a:pt x="12343" y="12600"/>
                </a:lnTo>
                <a:lnTo>
                  <a:pt x="18514" y="12600"/>
                </a:lnTo>
                <a:lnTo>
                  <a:pt x="12343" y="6300"/>
                </a:lnTo>
                <a:lnTo>
                  <a:pt x="15429" y="6300"/>
                </a:lnTo>
                <a:lnTo>
                  <a:pt x="10800" y="0"/>
                </a:lnTo>
                <a:lnTo>
                  <a:pt x="6171" y="6300"/>
                </a:lnTo>
                <a:lnTo>
                  <a:pt x="9257" y="6300"/>
                </a:lnTo>
                <a:lnTo>
                  <a:pt x="3086" y="12600"/>
                </a:lnTo>
                <a:lnTo>
                  <a:pt x="9257" y="12600"/>
                </a:lnTo>
                <a:close/>
              </a:path>
            </a:pathLst>
          </a:custGeom>
          <a:solidFill>
            <a:srgbClr val="008000">
              <a:alpha val="62000"/>
            </a:srgbClr>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sp>
        <p:nvSpPr>
          <p:cNvPr id="27677" name="Tree"/>
          <p:cNvSpPr>
            <a:spLocks noEditPoints="1" noChangeArrowheads="1"/>
          </p:cNvSpPr>
          <p:nvPr/>
        </p:nvSpPr>
        <p:spPr bwMode="auto">
          <a:xfrm>
            <a:off x="1600200" y="4191000"/>
            <a:ext cx="1285875" cy="1057275"/>
          </a:xfrm>
          <a:custGeom>
            <a:avLst/>
            <a:gdLst>
              <a:gd name="G0" fmla="+- 0 0 0"/>
              <a:gd name="G1" fmla="*/ 18900 1 3"/>
              <a:gd name="G2" fmla="*/ 18900 2 3"/>
              <a:gd name="G3" fmla="+- 18900 0 0"/>
              <a:gd name="T0" fmla="*/ 10800 w 21600"/>
              <a:gd name="T1" fmla="*/ 0 h 21600"/>
              <a:gd name="T2" fmla="*/ 6171 w 21600"/>
              <a:gd name="T3" fmla="*/ 6300 h 21600"/>
              <a:gd name="T4" fmla="*/ 3086 w 21600"/>
              <a:gd name="T5" fmla="*/ 12600 h 21600"/>
              <a:gd name="T6" fmla="*/ 0 w 21600"/>
              <a:gd name="T7" fmla="*/ 18900 h 21600"/>
              <a:gd name="T8" fmla="*/ 15429 w 21600"/>
              <a:gd name="T9" fmla="*/ 6300 h 21600"/>
              <a:gd name="T10" fmla="*/ 18514 w 21600"/>
              <a:gd name="T11" fmla="*/ 12600 h 21600"/>
              <a:gd name="T12" fmla="*/ 21600 w 21600"/>
              <a:gd name="T13" fmla="*/ 18900 h 21600"/>
              <a:gd name="T14" fmla="*/ 17694720 60000 65536"/>
              <a:gd name="T15" fmla="*/ 11796480 60000 65536"/>
              <a:gd name="T16" fmla="*/ 11796480 60000 65536"/>
              <a:gd name="T17" fmla="*/ 11796480 60000 65536"/>
              <a:gd name="T18" fmla="*/ 0 60000 65536"/>
              <a:gd name="T19" fmla="*/ 0 60000 65536"/>
              <a:gd name="T20" fmla="*/ 0 60000 65536"/>
              <a:gd name="T21" fmla="*/ 761 w 21600"/>
              <a:gd name="T22" fmla="*/ 22454 h 21600"/>
              <a:gd name="T23" fmla="*/ 21069 w 21600"/>
              <a:gd name="T24" fmla="*/ 28282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18900"/>
                </a:moveTo>
                <a:lnTo>
                  <a:pt x="9257" y="18900"/>
                </a:lnTo>
                <a:lnTo>
                  <a:pt x="9257" y="21600"/>
                </a:lnTo>
                <a:lnTo>
                  <a:pt x="12343" y="21600"/>
                </a:lnTo>
                <a:lnTo>
                  <a:pt x="12343" y="18900"/>
                </a:lnTo>
                <a:lnTo>
                  <a:pt x="21600" y="18900"/>
                </a:lnTo>
                <a:lnTo>
                  <a:pt x="12343" y="12600"/>
                </a:lnTo>
                <a:lnTo>
                  <a:pt x="18514" y="12600"/>
                </a:lnTo>
                <a:lnTo>
                  <a:pt x="12343" y="6300"/>
                </a:lnTo>
                <a:lnTo>
                  <a:pt x="15429" y="6300"/>
                </a:lnTo>
                <a:lnTo>
                  <a:pt x="10800" y="0"/>
                </a:lnTo>
                <a:lnTo>
                  <a:pt x="6171" y="6300"/>
                </a:lnTo>
                <a:lnTo>
                  <a:pt x="9257" y="6300"/>
                </a:lnTo>
                <a:lnTo>
                  <a:pt x="3086" y="12600"/>
                </a:lnTo>
                <a:lnTo>
                  <a:pt x="9257" y="12600"/>
                </a:lnTo>
                <a:close/>
              </a:path>
            </a:pathLst>
          </a:custGeom>
          <a:solidFill>
            <a:srgbClr val="008000">
              <a:alpha val="62000"/>
            </a:srgbClr>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sp>
        <p:nvSpPr>
          <p:cNvPr id="27678" name="Tree"/>
          <p:cNvSpPr>
            <a:spLocks noEditPoints="1" noChangeArrowheads="1"/>
          </p:cNvSpPr>
          <p:nvPr/>
        </p:nvSpPr>
        <p:spPr bwMode="auto">
          <a:xfrm>
            <a:off x="381000" y="4191000"/>
            <a:ext cx="1285875" cy="1057275"/>
          </a:xfrm>
          <a:custGeom>
            <a:avLst/>
            <a:gdLst>
              <a:gd name="G0" fmla="+- 0 0 0"/>
              <a:gd name="G1" fmla="*/ 18900 1 3"/>
              <a:gd name="G2" fmla="*/ 18900 2 3"/>
              <a:gd name="G3" fmla="+- 18900 0 0"/>
              <a:gd name="T0" fmla="*/ 10800 w 21600"/>
              <a:gd name="T1" fmla="*/ 0 h 21600"/>
              <a:gd name="T2" fmla="*/ 6171 w 21600"/>
              <a:gd name="T3" fmla="*/ 6300 h 21600"/>
              <a:gd name="T4" fmla="*/ 3086 w 21600"/>
              <a:gd name="T5" fmla="*/ 12600 h 21600"/>
              <a:gd name="T6" fmla="*/ 0 w 21600"/>
              <a:gd name="T7" fmla="*/ 18900 h 21600"/>
              <a:gd name="T8" fmla="*/ 15429 w 21600"/>
              <a:gd name="T9" fmla="*/ 6300 h 21600"/>
              <a:gd name="T10" fmla="*/ 18514 w 21600"/>
              <a:gd name="T11" fmla="*/ 12600 h 21600"/>
              <a:gd name="T12" fmla="*/ 21600 w 21600"/>
              <a:gd name="T13" fmla="*/ 18900 h 21600"/>
              <a:gd name="T14" fmla="*/ 17694720 60000 65536"/>
              <a:gd name="T15" fmla="*/ 11796480 60000 65536"/>
              <a:gd name="T16" fmla="*/ 11796480 60000 65536"/>
              <a:gd name="T17" fmla="*/ 11796480 60000 65536"/>
              <a:gd name="T18" fmla="*/ 0 60000 65536"/>
              <a:gd name="T19" fmla="*/ 0 60000 65536"/>
              <a:gd name="T20" fmla="*/ 0 60000 65536"/>
              <a:gd name="T21" fmla="*/ 761 w 21600"/>
              <a:gd name="T22" fmla="*/ 22454 h 21600"/>
              <a:gd name="T23" fmla="*/ 21069 w 21600"/>
              <a:gd name="T24" fmla="*/ 28282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18900"/>
                </a:moveTo>
                <a:lnTo>
                  <a:pt x="9257" y="18900"/>
                </a:lnTo>
                <a:lnTo>
                  <a:pt x="9257" y="21600"/>
                </a:lnTo>
                <a:lnTo>
                  <a:pt x="12343" y="21600"/>
                </a:lnTo>
                <a:lnTo>
                  <a:pt x="12343" y="18900"/>
                </a:lnTo>
                <a:lnTo>
                  <a:pt x="21600" y="18900"/>
                </a:lnTo>
                <a:lnTo>
                  <a:pt x="12343" y="12600"/>
                </a:lnTo>
                <a:lnTo>
                  <a:pt x="18514" y="12600"/>
                </a:lnTo>
                <a:lnTo>
                  <a:pt x="12343" y="6300"/>
                </a:lnTo>
                <a:lnTo>
                  <a:pt x="15429" y="6300"/>
                </a:lnTo>
                <a:lnTo>
                  <a:pt x="10800" y="0"/>
                </a:lnTo>
                <a:lnTo>
                  <a:pt x="6171" y="6300"/>
                </a:lnTo>
                <a:lnTo>
                  <a:pt x="9257" y="6300"/>
                </a:lnTo>
                <a:lnTo>
                  <a:pt x="3086" y="12600"/>
                </a:lnTo>
                <a:lnTo>
                  <a:pt x="9257" y="12600"/>
                </a:lnTo>
                <a:close/>
              </a:path>
            </a:pathLst>
          </a:custGeom>
          <a:solidFill>
            <a:srgbClr val="008000">
              <a:alpha val="62000"/>
            </a:srgbClr>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sp>
        <p:nvSpPr>
          <p:cNvPr id="27679" name="Tree"/>
          <p:cNvSpPr>
            <a:spLocks noEditPoints="1" noChangeArrowheads="1"/>
          </p:cNvSpPr>
          <p:nvPr/>
        </p:nvSpPr>
        <p:spPr bwMode="auto">
          <a:xfrm>
            <a:off x="2971800" y="4267200"/>
            <a:ext cx="1285875" cy="1057275"/>
          </a:xfrm>
          <a:custGeom>
            <a:avLst/>
            <a:gdLst>
              <a:gd name="G0" fmla="+- 0 0 0"/>
              <a:gd name="G1" fmla="*/ 18900 1 3"/>
              <a:gd name="G2" fmla="*/ 18900 2 3"/>
              <a:gd name="G3" fmla="+- 18900 0 0"/>
              <a:gd name="T0" fmla="*/ 10800 w 21600"/>
              <a:gd name="T1" fmla="*/ 0 h 21600"/>
              <a:gd name="T2" fmla="*/ 6171 w 21600"/>
              <a:gd name="T3" fmla="*/ 6300 h 21600"/>
              <a:gd name="T4" fmla="*/ 3086 w 21600"/>
              <a:gd name="T5" fmla="*/ 12600 h 21600"/>
              <a:gd name="T6" fmla="*/ 0 w 21600"/>
              <a:gd name="T7" fmla="*/ 18900 h 21600"/>
              <a:gd name="T8" fmla="*/ 15429 w 21600"/>
              <a:gd name="T9" fmla="*/ 6300 h 21600"/>
              <a:gd name="T10" fmla="*/ 18514 w 21600"/>
              <a:gd name="T11" fmla="*/ 12600 h 21600"/>
              <a:gd name="T12" fmla="*/ 21600 w 21600"/>
              <a:gd name="T13" fmla="*/ 18900 h 21600"/>
              <a:gd name="T14" fmla="*/ 17694720 60000 65536"/>
              <a:gd name="T15" fmla="*/ 11796480 60000 65536"/>
              <a:gd name="T16" fmla="*/ 11796480 60000 65536"/>
              <a:gd name="T17" fmla="*/ 11796480 60000 65536"/>
              <a:gd name="T18" fmla="*/ 0 60000 65536"/>
              <a:gd name="T19" fmla="*/ 0 60000 65536"/>
              <a:gd name="T20" fmla="*/ 0 60000 65536"/>
              <a:gd name="T21" fmla="*/ 761 w 21600"/>
              <a:gd name="T22" fmla="*/ 22454 h 21600"/>
              <a:gd name="T23" fmla="*/ 21069 w 21600"/>
              <a:gd name="T24" fmla="*/ 28282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18900"/>
                </a:moveTo>
                <a:lnTo>
                  <a:pt x="9257" y="18900"/>
                </a:lnTo>
                <a:lnTo>
                  <a:pt x="9257" y="21600"/>
                </a:lnTo>
                <a:lnTo>
                  <a:pt x="12343" y="21600"/>
                </a:lnTo>
                <a:lnTo>
                  <a:pt x="12343" y="18900"/>
                </a:lnTo>
                <a:lnTo>
                  <a:pt x="21600" y="18900"/>
                </a:lnTo>
                <a:lnTo>
                  <a:pt x="12343" y="12600"/>
                </a:lnTo>
                <a:lnTo>
                  <a:pt x="18514" y="12600"/>
                </a:lnTo>
                <a:lnTo>
                  <a:pt x="12343" y="6300"/>
                </a:lnTo>
                <a:lnTo>
                  <a:pt x="15429" y="6300"/>
                </a:lnTo>
                <a:lnTo>
                  <a:pt x="10800" y="0"/>
                </a:lnTo>
                <a:lnTo>
                  <a:pt x="6171" y="6300"/>
                </a:lnTo>
                <a:lnTo>
                  <a:pt x="9257" y="6300"/>
                </a:lnTo>
                <a:lnTo>
                  <a:pt x="3086" y="12600"/>
                </a:lnTo>
                <a:lnTo>
                  <a:pt x="9257" y="12600"/>
                </a:lnTo>
                <a:close/>
              </a:path>
            </a:pathLst>
          </a:custGeom>
          <a:solidFill>
            <a:srgbClr val="008000">
              <a:alpha val="62000"/>
            </a:srgbClr>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sp>
        <p:nvSpPr>
          <p:cNvPr id="27680" name="Tree"/>
          <p:cNvSpPr>
            <a:spLocks noEditPoints="1" noChangeArrowheads="1"/>
          </p:cNvSpPr>
          <p:nvPr/>
        </p:nvSpPr>
        <p:spPr bwMode="auto">
          <a:xfrm>
            <a:off x="5715000" y="4191000"/>
            <a:ext cx="1285875" cy="1057275"/>
          </a:xfrm>
          <a:custGeom>
            <a:avLst/>
            <a:gdLst>
              <a:gd name="G0" fmla="+- 0 0 0"/>
              <a:gd name="G1" fmla="*/ 18900 1 3"/>
              <a:gd name="G2" fmla="*/ 18900 2 3"/>
              <a:gd name="G3" fmla="+- 18900 0 0"/>
              <a:gd name="T0" fmla="*/ 10800 w 21600"/>
              <a:gd name="T1" fmla="*/ 0 h 21600"/>
              <a:gd name="T2" fmla="*/ 6171 w 21600"/>
              <a:gd name="T3" fmla="*/ 6300 h 21600"/>
              <a:gd name="T4" fmla="*/ 3086 w 21600"/>
              <a:gd name="T5" fmla="*/ 12600 h 21600"/>
              <a:gd name="T6" fmla="*/ 0 w 21600"/>
              <a:gd name="T7" fmla="*/ 18900 h 21600"/>
              <a:gd name="T8" fmla="*/ 15429 w 21600"/>
              <a:gd name="T9" fmla="*/ 6300 h 21600"/>
              <a:gd name="T10" fmla="*/ 18514 w 21600"/>
              <a:gd name="T11" fmla="*/ 12600 h 21600"/>
              <a:gd name="T12" fmla="*/ 21600 w 21600"/>
              <a:gd name="T13" fmla="*/ 18900 h 21600"/>
              <a:gd name="T14" fmla="*/ 17694720 60000 65536"/>
              <a:gd name="T15" fmla="*/ 11796480 60000 65536"/>
              <a:gd name="T16" fmla="*/ 11796480 60000 65536"/>
              <a:gd name="T17" fmla="*/ 11796480 60000 65536"/>
              <a:gd name="T18" fmla="*/ 0 60000 65536"/>
              <a:gd name="T19" fmla="*/ 0 60000 65536"/>
              <a:gd name="T20" fmla="*/ 0 60000 65536"/>
              <a:gd name="T21" fmla="*/ 761 w 21600"/>
              <a:gd name="T22" fmla="*/ 22454 h 21600"/>
              <a:gd name="T23" fmla="*/ 21069 w 21600"/>
              <a:gd name="T24" fmla="*/ 28282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18900"/>
                </a:moveTo>
                <a:lnTo>
                  <a:pt x="9257" y="18900"/>
                </a:lnTo>
                <a:lnTo>
                  <a:pt x="9257" y="21600"/>
                </a:lnTo>
                <a:lnTo>
                  <a:pt x="12343" y="21600"/>
                </a:lnTo>
                <a:lnTo>
                  <a:pt x="12343" y="18900"/>
                </a:lnTo>
                <a:lnTo>
                  <a:pt x="21600" y="18900"/>
                </a:lnTo>
                <a:lnTo>
                  <a:pt x="12343" y="12600"/>
                </a:lnTo>
                <a:lnTo>
                  <a:pt x="18514" y="12600"/>
                </a:lnTo>
                <a:lnTo>
                  <a:pt x="12343" y="6300"/>
                </a:lnTo>
                <a:lnTo>
                  <a:pt x="15429" y="6300"/>
                </a:lnTo>
                <a:lnTo>
                  <a:pt x="10800" y="0"/>
                </a:lnTo>
                <a:lnTo>
                  <a:pt x="6171" y="6300"/>
                </a:lnTo>
                <a:lnTo>
                  <a:pt x="9257" y="6300"/>
                </a:lnTo>
                <a:lnTo>
                  <a:pt x="3086" y="12600"/>
                </a:lnTo>
                <a:lnTo>
                  <a:pt x="9257" y="12600"/>
                </a:lnTo>
                <a:close/>
              </a:path>
            </a:pathLst>
          </a:custGeom>
          <a:solidFill>
            <a:srgbClr val="008000">
              <a:alpha val="62000"/>
            </a:srgbClr>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sp>
        <p:nvSpPr>
          <p:cNvPr id="27681" name="Tree"/>
          <p:cNvSpPr>
            <a:spLocks noEditPoints="1" noChangeArrowheads="1"/>
          </p:cNvSpPr>
          <p:nvPr/>
        </p:nvSpPr>
        <p:spPr bwMode="auto">
          <a:xfrm>
            <a:off x="5715000" y="2971800"/>
            <a:ext cx="1285875" cy="1057275"/>
          </a:xfrm>
          <a:custGeom>
            <a:avLst/>
            <a:gdLst>
              <a:gd name="G0" fmla="+- 0 0 0"/>
              <a:gd name="G1" fmla="*/ 18900 1 3"/>
              <a:gd name="G2" fmla="*/ 18900 2 3"/>
              <a:gd name="G3" fmla="+- 18900 0 0"/>
              <a:gd name="T0" fmla="*/ 10800 w 21600"/>
              <a:gd name="T1" fmla="*/ 0 h 21600"/>
              <a:gd name="T2" fmla="*/ 6171 w 21600"/>
              <a:gd name="T3" fmla="*/ 6300 h 21600"/>
              <a:gd name="T4" fmla="*/ 3086 w 21600"/>
              <a:gd name="T5" fmla="*/ 12600 h 21600"/>
              <a:gd name="T6" fmla="*/ 0 w 21600"/>
              <a:gd name="T7" fmla="*/ 18900 h 21600"/>
              <a:gd name="T8" fmla="*/ 15429 w 21600"/>
              <a:gd name="T9" fmla="*/ 6300 h 21600"/>
              <a:gd name="T10" fmla="*/ 18514 w 21600"/>
              <a:gd name="T11" fmla="*/ 12600 h 21600"/>
              <a:gd name="T12" fmla="*/ 21600 w 21600"/>
              <a:gd name="T13" fmla="*/ 18900 h 21600"/>
              <a:gd name="T14" fmla="*/ 17694720 60000 65536"/>
              <a:gd name="T15" fmla="*/ 11796480 60000 65536"/>
              <a:gd name="T16" fmla="*/ 11796480 60000 65536"/>
              <a:gd name="T17" fmla="*/ 11796480 60000 65536"/>
              <a:gd name="T18" fmla="*/ 0 60000 65536"/>
              <a:gd name="T19" fmla="*/ 0 60000 65536"/>
              <a:gd name="T20" fmla="*/ 0 60000 65536"/>
              <a:gd name="T21" fmla="*/ 761 w 21600"/>
              <a:gd name="T22" fmla="*/ 22454 h 21600"/>
              <a:gd name="T23" fmla="*/ 21069 w 21600"/>
              <a:gd name="T24" fmla="*/ 28282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18900"/>
                </a:moveTo>
                <a:lnTo>
                  <a:pt x="9257" y="18900"/>
                </a:lnTo>
                <a:lnTo>
                  <a:pt x="9257" y="21600"/>
                </a:lnTo>
                <a:lnTo>
                  <a:pt x="12343" y="21600"/>
                </a:lnTo>
                <a:lnTo>
                  <a:pt x="12343" y="18900"/>
                </a:lnTo>
                <a:lnTo>
                  <a:pt x="21600" y="18900"/>
                </a:lnTo>
                <a:lnTo>
                  <a:pt x="12343" y="12600"/>
                </a:lnTo>
                <a:lnTo>
                  <a:pt x="18514" y="12600"/>
                </a:lnTo>
                <a:lnTo>
                  <a:pt x="12343" y="6300"/>
                </a:lnTo>
                <a:lnTo>
                  <a:pt x="15429" y="6300"/>
                </a:lnTo>
                <a:lnTo>
                  <a:pt x="10800" y="0"/>
                </a:lnTo>
                <a:lnTo>
                  <a:pt x="6171" y="6300"/>
                </a:lnTo>
                <a:lnTo>
                  <a:pt x="9257" y="6300"/>
                </a:lnTo>
                <a:lnTo>
                  <a:pt x="3086" y="12600"/>
                </a:lnTo>
                <a:lnTo>
                  <a:pt x="9257" y="12600"/>
                </a:lnTo>
                <a:close/>
              </a:path>
            </a:pathLst>
          </a:custGeom>
          <a:solidFill>
            <a:srgbClr val="008000">
              <a:alpha val="62000"/>
            </a:srgbClr>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sp>
        <p:nvSpPr>
          <p:cNvPr id="27682" name="Tree"/>
          <p:cNvSpPr>
            <a:spLocks noEditPoints="1" noChangeArrowheads="1"/>
          </p:cNvSpPr>
          <p:nvPr/>
        </p:nvSpPr>
        <p:spPr bwMode="auto">
          <a:xfrm>
            <a:off x="3048000" y="2971800"/>
            <a:ext cx="1285875" cy="1057275"/>
          </a:xfrm>
          <a:custGeom>
            <a:avLst/>
            <a:gdLst>
              <a:gd name="G0" fmla="+- 0 0 0"/>
              <a:gd name="G1" fmla="*/ 18900 1 3"/>
              <a:gd name="G2" fmla="*/ 18900 2 3"/>
              <a:gd name="G3" fmla="+- 18900 0 0"/>
              <a:gd name="T0" fmla="*/ 10800 w 21600"/>
              <a:gd name="T1" fmla="*/ 0 h 21600"/>
              <a:gd name="T2" fmla="*/ 6171 w 21600"/>
              <a:gd name="T3" fmla="*/ 6300 h 21600"/>
              <a:gd name="T4" fmla="*/ 3086 w 21600"/>
              <a:gd name="T5" fmla="*/ 12600 h 21600"/>
              <a:gd name="T6" fmla="*/ 0 w 21600"/>
              <a:gd name="T7" fmla="*/ 18900 h 21600"/>
              <a:gd name="T8" fmla="*/ 15429 w 21600"/>
              <a:gd name="T9" fmla="*/ 6300 h 21600"/>
              <a:gd name="T10" fmla="*/ 18514 w 21600"/>
              <a:gd name="T11" fmla="*/ 12600 h 21600"/>
              <a:gd name="T12" fmla="*/ 21600 w 21600"/>
              <a:gd name="T13" fmla="*/ 18900 h 21600"/>
              <a:gd name="T14" fmla="*/ 17694720 60000 65536"/>
              <a:gd name="T15" fmla="*/ 11796480 60000 65536"/>
              <a:gd name="T16" fmla="*/ 11796480 60000 65536"/>
              <a:gd name="T17" fmla="*/ 11796480 60000 65536"/>
              <a:gd name="T18" fmla="*/ 0 60000 65536"/>
              <a:gd name="T19" fmla="*/ 0 60000 65536"/>
              <a:gd name="T20" fmla="*/ 0 60000 65536"/>
              <a:gd name="T21" fmla="*/ 761 w 21600"/>
              <a:gd name="T22" fmla="*/ 22454 h 21600"/>
              <a:gd name="T23" fmla="*/ 21069 w 21600"/>
              <a:gd name="T24" fmla="*/ 28282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18900"/>
                </a:moveTo>
                <a:lnTo>
                  <a:pt x="9257" y="18900"/>
                </a:lnTo>
                <a:lnTo>
                  <a:pt x="9257" y="21600"/>
                </a:lnTo>
                <a:lnTo>
                  <a:pt x="12343" y="21600"/>
                </a:lnTo>
                <a:lnTo>
                  <a:pt x="12343" y="18900"/>
                </a:lnTo>
                <a:lnTo>
                  <a:pt x="21600" y="18900"/>
                </a:lnTo>
                <a:lnTo>
                  <a:pt x="12343" y="12600"/>
                </a:lnTo>
                <a:lnTo>
                  <a:pt x="18514" y="12600"/>
                </a:lnTo>
                <a:lnTo>
                  <a:pt x="12343" y="6300"/>
                </a:lnTo>
                <a:lnTo>
                  <a:pt x="15429" y="6300"/>
                </a:lnTo>
                <a:lnTo>
                  <a:pt x="10800" y="0"/>
                </a:lnTo>
                <a:lnTo>
                  <a:pt x="6171" y="6300"/>
                </a:lnTo>
                <a:lnTo>
                  <a:pt x="9257" y="6300"/>
                </a:lnTo>
                <a:lnTo>
                  <a:pt x="3086" y="12600"/>
                </a:lnTo>
                <a:lnTo>
                  <a:pt x="9257" y="12600"/>
                </a:lnTo>
                <a:close/>
              </a:path>
            </a:pathLst>
          </a:custGeom>
          <a:solidFill>
            <a:srgbClr val="008000">
              <a:alpha val="62000"/>
            </a:srgbClr>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sp>
        <p:nvSpPr>
          <p:cNvPr id="27683" name="Tree"/>
          <p:cNvSpPr>
            <a:spLocks noEditPoints="1" noChangeArrowheads="1"/>
          </p:cNvSpPr>
          <p:nvPr/>
        </p:nvSpPr>
        <p:spPr bwMode="auto">
          <a:xfrm>
            <a:off x="1676400" y="2971800"/>
            <a:ext cx="1285875" cy="1057275"/>
          </a:xfrm>
          <a:custGeom>
            <a:avLst/>
            <a:gdLst>
              <a:gd name="G0" fmla="+- 0 0 0"/>
              <a:gd name="G1" fmla="*/ 18900 1 3"/>
              <a:gd name="G2" fmla="*/ 18900 2 3"/>
              <a:gd name="G3" fmla="+- 18900 0 0"/>
              <a:gd name="T0" fmla="*/ 10800 w 21600"/>
              <a:gd name="T1" fmla="*/ 0 h 21600"/>
              <a:gd name="T2" fmla="*/ 6171 w 21600"/>
              <a:gd name="T3" fmla="*/ 6300 h 21600"/>
              <a:gd name="T4" fmla="*/ 3086 w 21600"/>
              <a:gd name="T5" fmla="*/ 12600 h 21600"/>
              <a:gd name="T6" fmla="*/ 0 w 21600"/>
              <a:gd name="T7" fmla="*/ 18900 h 21600"/>
              <a:gd name="T8" fmla="*/ 15429 w 21600"/>
              <a:gd name="T9" fmla="*/ 6300 h 21600"/>
              <a:gd name="T10" fmla="*/ 18514 w 21600"/>
              <a:gd name="T11" fmla="*/ 12600 h 21600"/>
              <a:gd name="T12" fmla="*/ 21600 w 21600"/>
              <a:gd name="T13" fmla="*/ 18900 h 21600"/>
              <a:gd name="T14" fmla="*/ 17694720 60000 65536"/>
              <a:gd name="T15" fmla="*/ 11796480 60000 65536"/>
              <a:gd name="T16" fmla="*/ 11796480 60000 65536"/>
              <a:gd name="T17" fmla="*/ 11796480 60000 65536"/>
              <a:gd name="T18" fmla="*/ 0 60000 65536"/>
              <a:gd name="T19" fmla="*/ 0 60000 65536"/>
              <a:gd name="T20" fmla="*/ 0 60000 65536"/>
              <a:gd name="T21" fmla="*/ 761 w 21600"/>
              <a:gd name="T22" fmla="*/ 22454 h 21600"/>
              <a:gd name="T23" fmla="*/ 21069 w 21600"/>
              <a:gd name="T24" fmla="*/ 28282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18900"/>
                </a:moveTo>
                <a:lnTo>
                  <a:pt x="9257" y="18900"/>
                </a:lnTo>
                <a:lnTo>
                  <a:pt x="9257" y="21600"/>
                </a:lnTo>
                <a:lnTo>
                  <a:pt x="12343" y="21600"/>
                </a:lnTo>
                <a:lnTo>
                  <a:pt x="12343" y="18900"/>
                </a:lnTo>
                <a:lnTo>
                  <a:pt x="21600" y="18900"/>
                </a:lnTo>
                <a:lnTo>
                  <a:pt x="12343" y="12600"/>
                </a:lnTo>
                <a:lnTo>
                  <a:pt x="18514" y="12600"/>
                </a:lnTo>
                <a:lnTo>
                  <a:pt x="12343" y="6300"/>
                </a:lnTo>
                <a:lnTo>
                  <a:pt x="15429" y="6300"/>
                </a:lnTo>
                <a:lnTo>
                  <a:pt x="10800" y="0"/>
                </a:lnTo>
                <a:lnTo>
                  <a:pt x="6171" y="6300"/>
                </a:lnTo>
                <a:lnTo>
                  <a:pt x="9257" y="6300"/>
                </a:lnTo>
                <a:lnTo>
                  <a:pt x="3086" y="12600"/>
                </a:lnTo>
                <a:lnTo>
                  <a:pt x="9257" y="12600"/>
                </a:lnTo>
                <a:close/>
              </a:path>
            </a:pathLst>
          </a:custGeom>
          <a:solidFill>
            <a:srgbClr val="008000">
              <a:alpha val="62000"/>
            </a:srgbClr>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sp>
        <p:nvSpPr>
          <p:cNvPr id="27684" name="Tree"/>
          <p:cNvSpPr>
            <a:spLocks noEditPoints="1" noChangeArrowheads="1"/>
          </p:cNvSpPr>
          <p:nvPr/>
        </p:nvSpPr>
        <p:spPr bwMode="auto">
          <a:xfrm>
            <a:off x="7010400" y="4191000"/>
            <a:ext cx="1285875" cy="1057275"/>
          </a:xfrm>
          <a:custGeom>
            <a:avLst/>
            <a:gdLst>
              <a:gd name="G0" fmla="+- 0 0 0"/>
              <a:gd name="G1" fmla="*/ 18900 1 3"/>
              <a:gd name="G2" fmla="*/ 18900 2 3"/>
              <a:gd name="G3" fmla="+- 18900 0 0"/>
              <a:gd name="T0" fmla="*/ 10800 w 21600"/>
              <a:gd name="T1" fmla="*/ 0 h 21600"/>
              <a:gd name="T2" fmla="*/ 6171 w 21600"/>
              <a:gd name="T3" fmla="*/ 6300 h 21600"/>
              <a:gd name="T4" fmla="*/ 3086 w 21600"/>
              <a:gd name="T5" fmla="*/ 12600 h 21600"/>
              <a:gd name="T6" fmla="*/ 0 w 21600"/>
              <a:gd name="T7" fmla="*/ 18900 h 21600"/>
              <a:gd name="T8" fmla="*/ 15429 w 21600"/>
              <a:gd name="T9" fmla="*/ 6300 h 21600"/>
              <a:gd name="T10" fmla="*/ 18514 w 21600"/>
              <a:gd name="T11" fmla="*/ 12600 h 21600"/>
              <a:gd name="T12" fmla="*/ 21600 w 21600"/>
              <a:gd name="T13" fmla="*/ 18900 h 21600"/>
              <a:gd name="T14" fmla="*/ 17694720 60000 65536"/>
              <a:gd name="T15" fmla="*/ 11796480 60000 65536"/>
              <a:gd name="T16" fmla="*/ 11796480 60000 65536"/>
              <a:gd name="T17" fmla="*/ 11796480 60000 65536"/>
              <a:gd name="T18" fmla="*/ 0 60000 65536"/>
              <a:gd name="T19" fmla="*/ 0 60000 65536"/>
              <a:gd name="T20" fmla="*/ 0 60000 65536"/>
              <a:gd name="T21" fmla="*/ 761 w 21600"/>
              <a:gd name="T22" fmla="*/ 22454 h 21600"/>
              <a:gd name="T23" fmla="*/ 21069 w 21600"/>
              <a:gd name="T24" fmla="*/ 28282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18900"/>
                </a:moveTo>
                <a:lnTo>
                  <a:pt x="9257" y="18900"/>
                </a:lnTo>
                <a:lnTo>
                  <a:pt x="9257" y="21600"/>
                </a:lnTo>
                <a:lnTo>
                  <a:pt x="12343" y="21600"/>
                </a:lnTo>
                <a:lnTo>
                  <a:pt x="12343" y="18900"/>
                </a:lnTo>
                <a:lnTo>
                  <a:pt x="21600" y="18900"/>
                </a:lnTo>
                <a:lnTo>
                  <a:pt x="12343" y="12600"/>
                </a:lnTo>
                <a:lnTo>
                  <a:pt x="18514" y="12600"/>
                </a:lnTo>
                <a:lnTo>
                  <a:pt x="12343" y="6300"/>
                </a:lnTo>
                <a:lnTo>
                  <a:pt x="15429" y="6300"/>
                </a:lnTo>
                <a:lnTo>
                  <a:pt x="10800" y="0"/>
                </a:lnTo>
                <a:lnTo>
                  <a:pt x="6171" y="6300"/>
                </a:lnTo>
                <a:lnTo>
                  <a:pt x="9257" y="6300"/>
                </a:lnTo>
                <a:lnTo>
                  <a:pt x="3086" y="12600"/>
                </a:lnTo>
                <a:lnTo>
                  <a:pt x="9257" y="12600"/>
                </a:lnTo>
                <a:close/>
              </a:path>
            </a:pathLst>
          </a:custGeom>
          <a:solidFill>
            <a:srgbClr val="008000">
              <a:alpha val="62000"/>
            </a:srgbClr>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sp>
        <p:nvSpPr>
          <p:cNvPr id="27685" name="Tree"/>
          <p:cNvSpPr>
            <a:spLocks noEditPoints="1" noChangeArrowheads="1"/>
          </p:cNvSpPr>
          <p:nvPr/>
        </p:nvSpPr>
        <p:spPr bwMode="auto">
          <a:xfrm>
            <a:off x="6934200" y="2971800"/>
            <a:ext cx="1285875" cy="1057275"/>
          </a:xfrm>
          <a:custGeom>
            <a:avLst/>
            <a:gdLst>
              <a:gd name="G0" fmla="+- 0 0 0"/>
              <a:gd name="G1" fmla="*/ 18900 1 3"/>
              <a:gd name="G2" fmla="*/ 18900 2 3"/>
              <a:gd name="G3" fmla="+- 18900 0 0"/>
              <a:gd name="T0" fmla="*/ 10800 w 21600"/>
              <a:gd name="T1" fmla="*/ 0 h 21600"/>
              <a:gd name="T2" fmla="*/ 6171 w 21600"/>
              <a:gd name="T3" fmla="*/ 6300 h 21600"/>
              <a:gd name="T4" fmla="*/ 3086 w 21600"/>
              <a:gd name="T5" fmla="*/ 12600 h 21600"/>
              <a:gd name="T6" fmla="*/ 0 w 21600"/>
              <a:gd name="T7" fmla="*/ 18900 h 21600"/>
              <a:gd name="T8" fmla="*/ 15429 w 21600"/>
              <a:gd name="T9" fmla="*/ 6300 h 21600"/>
              <a:gd name="T10" fmla="*/ 18514 w 21600"/>
              <a:gd name="T11" fmla="*/ 12600 h 21600"/>
              <a:gd name="T12" fmla="*/ 21600 w 21600"/>
              <a:gd name="T13" fmla="*/ 18900 h 21600"/>
              <a:gd name="T14" fmla="*/ 17694720 60000 65536"/>
              <a:gd name="T15" fmla="*/ 11796480 60000 65536"/>
              <a:gd name="T16" fmla="*/ 11796480 60000 65536"/>
              <a:gd name="T17" fmla="*/ 11796480 60000 65536"/>
              <a:gd name="T18" fmla="*/ 0 60000 65536"/>
              <a:gd name="T19" fmla="*/ 0 60000 65536"/>
              <a:gd name="T20" fmla="*/ 0 60000 65536"/>
              <a:gd name="T21" fmla="*/ 761 w 21600"/>
              <a:gd name="T22" fmla="*/ 22454 h 21600"/>
              <a:gd name="T23" fmla="*/ 21069 w 21600"/>
              <a:gd name="T24" fmla="*/ 28282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18900"/>
                </a:moveTo>
                <a:lnTo>
                  <a:pt x="9257" y="18900"/>
                </a:lnTo>
                <a:lnTo>
                  <a:pt x="9257" y="21600"/>
                </a:lnTo>
                <a:lnTo>
                  <a:pt x="12343" y="21600"/>
                </a:lnTo>
                <a:lnTo>
                  <a:pt x="12343" y="18900"/>
                </a:lnTo>
                <a:lnTo>
                  <a:pt x="21600" y="18900"/>
                </a:lnTo>
                <a:lnTo>
                  <a:pt x="12343" y="12600"/>
                </a:lnTo>
                <a:lnTo>
                  <a:pt x="18514" y="12600"/>
                </a:lnTo>
                <a:lnTo>
                  <a:pt x="12343" y="6300"/>
                </a:lnTo>
                <a:lnTo>
                  <a:pt x="15429" y="6300"/>
                </a:lnTo>
                <a:lnTo>
                  <a:pt x="10800" y="0"/>
                </a:lnTo>
                <a:lnTo>
                  <a:pt x="6171" y="6300"/>
                </a:lnTo>
                <a:lnTo>
                  <a:pt x="9257" y="6300"/>
                </a:lnTo>
                <a:lnTo>
                  <a:pt x="3086" y="12600"/>
                </a:lnTo>
                <a:lnTo>
                  <a:pt x="9257" y="12600"/>
                </a:lnTo>
                <a:close/>
              </a:path>
            </a:pathLst>
          </a:custGeom>
          <a:solidFill>
            <a:srgbClr val="008000">
              <a:alpha val="62000"/>
            </a:srgbClr>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sp>
        <p:nvSpPr>
          <p:cNvPr id="27686" name="Tree"/>
          <p:cNvSpPr>
            <a:spLocks noEditPoints="1" noChangeArrowheads="1"/>
          </p:cNvSpPr>
          <p:nvPr/>
        </p:nvSpPr>
        <p:spPr bwMode="auto">
          <a:xfrm>
            <a:off x="4267200" y="2971800"/>
            <a:ext cx="1285875" cy="1057275"/>
          </a:xfrm>
          <a:custGeom>
            <a:avLst/>
            <a:gdLst>
              <a:gd name="G0" fmla="+- 0 0 0"/>
              <a:gd name="G1" fmla="*/ 18900 1 3"/>
              <a:gd name="G2" fmla="*/ 18900 2 3"/>
              <a:gd name="G3" fmla="+- 18900 0 0"/>
              <a:gd name="T0" fmla="*/ 10800 w 21600"/>
              <a:gd name="T1" fmla="*/ 0 h 21600"/>
              <a:gd name="T2" fmla="*/ 6171 w 21600"/>
              <a:gd name="T3" fmla="*/ 6300 h 21600"/>
              <a:gd name="T4" fmla="*/ 3086 w 21600"/>
              <a:gd name="T5" fmla="*/ 12600 h 21600"/>
              <a:gd name="T6" fmla="*/ 0 w 21600"/>
              <a:gd name="T7" fmla="*/ 18900 h 21600"/>
              <a:gd name="T8" fmla="*/ 15429 w 21600"/>
              <a:gd name="T9" fmla="*/ 6300 h 21600"/>
              <a:gd name="T10" fmla="*/ 18514 w 21600"/>
              <a:gd name="T11" fmla="*/ 12600 h 21600"/>
              <a:gd name="T12" fmla="*/ 21600 w 21600"/>
              <a:gd name="T13" fmla="*/ 18900 h 21600"/>
              <a:gd name="T14" fmla="*/ 17694720 60000 65536"/>
              <a:gd name="T15" fmla="*/ 11796480 60000 65536"/>
              <a:gd name="T16" fmla="*/ 11796480 60000 65536"/>
              <a:gd name="T17" fmla="*/ 11796480 60000 65536"/>
              <a:gd name="T18" fmla="*/ 0 60000 65536"/>
              <a:gd name="T19" fmla="*/ 0 60000 65536"/>
              <a:gd name="T20" fmla="*/ 0 60000 65536"/>
              <a:gd name="T21" fmla="*/ 761 w 21600"/>
              <a:gd name="T22" fmla="*/ 22454 h 21600"/>
              <a:gd name="T23" fmla="*/ 21069 w 21600"/>
              <a:gd name="T24" fmla="*/ 28282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18900"/>
                </a:moveTo>
                <a:lnTo>
                  <a:pt x="9257" y="18900"/>
                </a:lnTo>
                <a:lnTo>
                  <a:pt x="9257" y="21600"/>
                </a:lnTo>
                <a:lnTo>
                  <a:pt x="12343" y="21600"/>
                </a:lnTo>
                <a:lnTo>
                  <a:pt x="12343" y="18900"/>
                </a:lnTo>
                <a:lnTo>
                  <a:pt x="21600" y="18900"/>
                </a:lnTo>
                <a:lnTo>
                  <a:pt x="12343" y="12600"/>
                </a:lnTo>
                <a:lnTo>
                  <a:pt x="18514" y="12600"/>
                </a:lnTo>
                <a:lnTo>
                  <a:pt x="12343" y="6300"/>
                </a:lnTo>
                <a:lnTo>
                  <a:pt x="15429" y="6300"/>
                </a:lnTo>
                <a:lnTo>
                  <a:pt x="10800" y="0"/>
                </a:lnTo>
                <a:lnTo>
                  <a:pt x="6171" y="6300"/>
                </a:lnTo>
                <a:lnTo>
                  <a:pt x="9257" y="6300"/>
                </a:lnTo>
                <a:lnTo>
                  <a:pt x="3086" y="12600"/>
                </a:lnTo>
                <a:lnTo>
                  <a:pt x="9257" y="12600"/>
                </a:lnTo>
                <a:close/>
              </a:path>
            </a:pathLst>
          </a:custGeom>
          <a:solidFill>
            <a:srgbClr val="008000">
              <a:alpha val="62000"/>
            </a:srgbClr>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sp>
        <p:nvSpPr>
          <p:cNvPr id="27687" name="Tree"/>
          <p:cNvSpPr>
            <a:spLocks noEditPoints="1" noChangeArrowheads="1"/>
          </p:cNvSpPr>
          <p:nvPr/>
        </p:nvSpPr>
        <p:spPr bwMode="auto">
          <a:xfrm>
            <a:off x="4267200" y="4267200"/>
            <a:ext cx="1285875" cy="1057275"/>
          </a:xfrm>
          <a:custGeom>
            <a:avLst/>
            <a:gdLst>
              <a:gd name="G0" fmla="+- 0 0 0"/>
              <a:gd name="G1" fmla="*/ 18900 1 3"/>
              <a:gd name="G2" fmla="*/ 18900 2 3"/>
              <a:gd name="G3" fmla="+- 18900 0 0"/>
              <a:gd name="T0" fmla="*/ 10800 w 21600"/>
              <a:gd name="T1" fmla="*/ 0 h 21600"/>
              <a:gd name="T2" fmla="*/ 6171 w 21600"/>
              <a:gd name="T3" fmla="*/ 6300 h 21600"/>
              <a:gd name="T4" fmla="*/ 3086 w 21600"/>
              <a:gd name="T5" fmla="*/ 12600 h 21600"/>
              <a:gd name="T6" fmla="*/ 0 w 21600"/>
              <a:gd name="T7" fmla="*/ 18900 h 21600"/>
              <a:gd name="T8" fmla="*/ 15429 w 21600"/>
              <a:gd name="T9" fmla="*/ 6300 h 21600"/>
              <a:gd name="T10" fmla="*/ 18514 w 21600"/>
              <a:gd name="T11" fmla="*/ 12600 h 21600"/>
              <a:gd name="T12" fmla="*/ 21600 w 21600"/>
              <a:gd name="T13" fmla="*/ 18900 h 21600"/>
              <a:gd name="T14" fmla="*/ 17694720 60000 65536"/>
              <a:gd name="T15" fmla="*/ 11796480 60000 65536"/>
              <a:gd name="T16" fmla="*/ 11796480 60000 65536"/>
              <a:gd name="T17" fmla="*/ 11796480 60000 65536"/>
              <a:gd name="T18" fmla="*/ 0 60000 65536"/>
              <a:gd name="T19" fmla="*/ 0 60000 65536"/>
              <a:gd name="T20" fmla="*/ 0 60000 65536"/>
              <a:gd name="T21" fmla="*/ 761 w 21600"/>
              <a:gd name="T22" fmla="*/ 22454 h 21600"/>
              <a:gd name="T23" fmla="*/ 21069 w 21600"/>
              <a:gd name="T24" fmla="*/ 28282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18900"/>
                </a:moveTo>
                <a:lnTo>
                  <a:pt x="9257" y="18900"/>
                </a:lnTo>
                <a:lnTo>
                  <a:pt x="9257" y="21600"/>
                </a:lnTo>
                <a:lnTo>
                  <a:pt x="12343" y="21600"/>
                </a:lnTo>
                <a:lnTo>
                  <a:pt x="12343" y="18900"/>
                </a:lnTo>
                <a:lnTo>
                  <a:pt x="21600" y="18900"/>
                </a:lnTo>
                <a:lnTo>
                  <a:pt x="12343" y="12600"/>
                </a:lnTo>
                <a:lnTo>
                  <a:pt x="18514" y="12600"/>
                </a:lnTo>
                <a:lnTo>
                  <a:pt x="12343" y="6300"/>
                </a:lnTo>
                <a:lnTo>
                  <a:pt x="15429" y="6300"/>
                </a:lnTo>
                <a:lnTo>
                  <a:pt x="10800" y="0"/>
                </a:lnTo>
                <a:lnTo>
                  <a:pt x="6171" y="6300"/>
                </a:lnTo>
                <a:lnTo>
                  <a:pt x="9257" y="6300"/>
                </a:lnTo>
                <a:lnTo>
                  <a:pt x="3086" y="12600"/>
                </a:lnTo>
                <a:lnTo>
                  <a:pt x="9257" y="12600"/>
                </a:lnTo>
                <a:close/>
              </a:path>
            </a:pathLst>
          </a:custGeom>
          <a:solidFill>
            <a:srgbClr val="008000">
              <a:alpha val="62000"/>
            </a:srgbClr>
          </a:solidFill>
          <a:ln w="9525">
            <a:solidFill>
              <a:srgbClr val="000000"/>
            </a:solidFill>
            <a:miter lim="800000"/>
            <a:headEnd/>
            <a:tailEnd/>
          </a:ln>
          <a:effectLst>
            <a:outerShdw dist="107763" dir="2700000" algn="ctr" rotWithShape="0">
              <a:srgbClr val="808080"/>
            </a:outerShdw>
          </a:effectLst>
        </p:spPr>
        <p:txBody>
          <a:bodyPr/>
          <a:lstStyle/>
          <a:p>
            <a:endParaRPr lang="en-US"/>
          </a:p>
        </p:txBody>
      </p:sp>
    </p:spTree>
  </p:cSld>
  <p:clrMapOvr>
    <a:masterClrMapping/>
  </p:clrMapOvr>
  <p:transition>
    <p:push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0"/>
            <a:ext cx="8229600" cy="1143000"/>
          </a:xfrm>
        </p:spPr>
        <p:txBody>
          <a:bodyPr>
            <a:normAutofit fontScale="90000"/>
          </a:bodyPr>
          <a:lstStyle/>
          <a:p>
            <a:pPr eaLnBrk="1" fontAlgn="auto" hangingPunct="1">
              <a:spcAft>
                <a:spcPts val="0"/>
              </a:spcAft>
              <a:defRPr/>
            </a:pPr>
            <a:r>
              <a:rPr lang="en-US" b="1" dirty="0">
                <a:effectLst>
                  <a:outerShdw blurRad="38100" dist="38100" dir="2700000" algn="tl">
                    <a:srgbClr val="FFFFFF"/>
                  </a:outerShdw>
                </a:effectLst>
                <a:latin typeface="Tempus Sans ITC" pitchFamily="82" charset="0"/>
              </a:rPr>
              <a:t>Solutions-Demand for Palm Oil</a:t>
            </a:r>
          </a:p>
        </p:txBody>
      </p:sp>
      <p:pic>
        <p:nvPicPr>
          <p:cNvPr id="11274" name="Picture 10" descr="http://t3.gstatic.com/images?q=tbn:ANd9GcQos2e_tPjmr57FOi_wUjfqYy-Dcg7EfdWJTUhedohqhs2SvtSm5w"/>
          <p:cNvPicPr>
            <a:picLocks noChangeAspect="1" noChangeArrowheads="1"/>
          </p:cNvPicPr>
          <p:nvPr/>
        </p:nvPicPr>
        <p:blipFill>
          <a:blip r:embed="rId2" cstate="print"/>
          <a:srcRect/>
          <a:stretch>
            <a:fillRect/>
          </a:stretch>
        </p:blipFill>
        <p:spPr bwMode="auto">
          <a:xfrm>
            <a:off x="7547283" y="5640543"/>
            <a:ext cx="1363762" cy="1009185"/>
          </a:xfrm>
          <a:prstGeom prst="flowChartAlternateProcess">
            <a:avLst/>
          </a:prstGeom>
          <a:noFill/>
        </p:spPr>
      </p:pic>
      <p:sp>
        <p:nvSpPr>
          <p:cNvPr id="5" name="Text Box 20"/>
          <p:cNvSpPr txBox="1">
            <a:spLocks noChangeArrowheads="1"/>
          </p:cNvSpPr>
          <p:nvPr/>
        </p:nvSpPr>
        <p:spPr bwMode="auto">
          <a:xfrm>
            <a:off x="152400" y="1295400"/>
            <a:ext cx="8839200" cy="4745915"/>
          </a:xfrm>
          <a:prstGeom prst="rect">
            <a:avLst/>
          </a:prstGeom>
          <a:noFill/>
          <a:ln w="9525">
            <a:noFill/>
            <a:miter lim="800000"/>
            <a:headEnd/>
            <a:tailEnd/>
          </a:ln>
          <a:effectLst/>
        </p:spPr>
        <p:txBody>
          <a:bodyPr>
            <a:spAutoFit/>
          </a:bodyPr>
          <a:lstStyle/>
          <a:p>
            <a:pPr algn="just">
              <a:lnSpc>
                <a:spcPct val="110000"/>
              </a:lnSpc>
              <a:spcBef>
                <a:spcPct val="50000"/>
              </a:spcBef>
            </a:pPr>
            <a:r>
              <a:rPr lang="en-US" sz="2400" dirty="0">
                <a:effectLst>
                  <a:outerShdw blurRad="38100" dist="38100" dir="2700000" algn="tl">
                    <a:srgbClr val="C0C0C0"/>
                  </a:outerShdw>
                </a:effectLst>
                <a:latin typeface="Tempus Sans ITC" pitchFamily="82" charset="0"/>
              </a:rPr>
              <a:t>Our Solution is to remove the demand for palm oil as it is not a good bio-fuel either! Instead, other green bio-fuels can be harvested such as Bio-gas and Switch-grass. Less land space is needed to harvest and produce these bio-fuels. Furthermore, they are cleaner, cheaper, and faster to cultivate.</a:t>
            </a:r>
          </a:p>
          <a:p>
            <a:pPr algn="just">
              <a:lnSpc>
                <a:spcPct val="110000"/>
              </a:lnSpc>
              <a:spcBef>
                <a:spcPct val="50000"/>
              </a:spcBef>
            </a:pPr>
            <a:r>
              <a:rPr lang="en-US" sz="2400" dirty="0">
                <a:effectLst>
                  <a:outerShdw blurRad="38100" dist="38100" dir="2700000" algn="tl">
                    <a:srgbClr val="C0C0C0"/>
                  </a:outerShdw>
                </a:effectLst>
                <a:latin typeface="Tempus Sans ITC" pitchFamily="82" charset="0"/>
              </a:rPr>
              <a:t>Furthermore, we will have campaigns to encourage people around the world to decrease their usage of Palm-oil. We will use mediums such as </a:t>
            </a:r>
            <a:r>
              <a:rPr lang="en-US" sz="2400" dirty="0" smtClean="0">
                <a:effectLst>
                  <a:outerShdw blurRad="38100" dist="38100" dir="2700000" algn="tl">
                    <a:srgbClr val="C0C0C0"/>
                  </a:outerShdw>
                </a:effectLst>
                <a:latin typeface="Tempus Sans ITC" pitchFamily="82" charset="0"/>
              </a:rPr>
              <a:t>Facebook</a:t>
            </a:r>
            <a:r>
              <a:rPr lang="en-US" sz="2400" dirty="0">
                <a:effectLst>
                  <a:outerShdw blurRad="38100" dist="38100" dir="2700000" algn="tl">
                    <a:srgbClr val="C0C0C0"/>
                  </a:outerShdw>
                </a:effectLst>
                <a:latin typeface="Tempus Sans ITC" pitchFamily="82" charset="0"/>
              </a:rPr>
              <a:t>, </a:t>
            </a:r>
            <a:r>
              <a:rPr lang="en-US" sz="2400" dirty="0" smtClean="0">
                <a:effectLst>
                  <a:outerShdw blurRad="38100" dist="38100" dir="2700000" algn="tl">
                    <a:srgbClr val="C0C0C0"/>
                  </a:outerShdw>
                </a:effectLst>
                <a:latin typeface="Tempus Sans ITC" pitchFamily="82" charset="0"/>
              </a:rPr>
              <a:t>Twitter</a:t>
            </a:r>
            <a:r>
              <a:rPr lang="en-US" sz="2400" dirty="0">
                <a:effectLst>
                  <a:outerShdw blurRad="38100" dist="38100" dir="2700000" algn="tl">
                    <a:srgbClr val="C0C0C0"/>
                  </a:outerShdw>
                </a:effectLst>
                <a:latin typeface="Tempus Sans ITC" pitchFamily="82" charset="0"/>
              </a:rPr>
              <a:t>, You-tube, </a:t>
            </a:r>
            <a:r>
              <a:rPr lang="en-US" sz="2400" dirty="0" smtClean="0">
                <a:effectLst>
                  <a:outerShdw blurRad="38100" dist="38100" dir="2700000" algn="tl">
                    <a:srgbClr val="C0C0C0"/>
                  </a:outerShdw>
                </a:effectLst>
                <a:latin typeface="Tempus Sans ITC" pitchFamily="82" charset="0"/>
              </a:rPr>
              <a:t>newspapers</a:t>
            </a:r>
            <a:r>
              <a:rPr lang="en-US" sz="2400" dirty="0">
                <a:effectLst>
                  <a:outerShdw blurRad="38100" dist="38100" dir="2700000" algn="tl">
                    <a:srgbClr val="C0C0C0"/>
                  </a:outerShdw>
                </a:effectLst>
                <a:latin typeface="Tempus Sans ITC" pitchFamily="82" charset="0"/>
              </a:rPr>
              <a:t>, </a:t>
            </a:r>
            <a:r>
              <a:rPr lang="en-US" sz="2400" dirty="0" smtClean="0">
                <a:effectLst>
                  <a:outerShdw blurRad="38100" dist="38100" dir="2700000" algn="tl">
                    <a:srgbClr val="C0C0C0"/>
                  </a:outerShdw>
                </a:effectLst>
                <a:latin typeface="Tempus Sans ITC" pitchFamily="82" charset="0"/>
              </a:rPr>
              <a:t>online </a:t>
            </a:r>
            <a:r>
              <a:rPr lang="en-US" sz="2400" dirty="0">
                <a:effectLst>
                  <a:outerShdw blurRad="38100" dist="38100" dir="2700000" algn="tl">
                    <a:srgbClr val="C0C0C0"/>
                  </a:outerShdw>
                </a:effectLst>
                <a:latin typeface="Tempus Sans ITC" pitchFamily="82" charset="0"/>
              </a:rPr>
              <a:t>f</a:t>
            </a:r>
            <a:r>
              <a:rPr lang="en-US" sz="2400" dirty="0" smtClean="0">
                <a:effectLst>
                  <a:outerShdw blurRad="38100" dist="38100" dir="2700000" algn="tl">
                    <a:srgbClr val="C0C0C0"/>
                  </a:outerShdw>
                </a:effectLst>
                <a:latin typeface="Tempus Sans ITC" pitchFamily="82" charset="0"/>
              </a:rPr>
              <a:t>orums </a:t>
            </a:r>
            <a:r>
              <a:rPr lang="en-US" sz="2400" dirty="0">
                <a:effectLst>
                  <a:outerShdw blurRad="38100" dist="38100" dir="2700000" algn="tl">
                    <a:srgbClr val="C0C0C0"/>
                  </a:outerShdw>
                </a:effectLst>
                <a:latin typeface="Tempus Sans ITC" pitchFamily="82" charset="0"/>
              </a:rPr>
              <a:t>and television. We will also create a “palm-oil free” logo which will be printed on products world-wide. This will decrease the demand for palm-oil.</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fade">
                                      <p:cBhvr>
                                        <p:cTn id="7" dur="800" decel="100000"/>
                                        <p:tgtEl>
                                          <p:spTgt spid="11266"/>
                                        </p:tgtEl>
                                      </p:cBhvr>
                                    </p:animEffect>
                                    <p:anim calcmode="lin" valueType="num">
                                      <p:cBhvr>
                                        <p:cTn id="8" dur="800" decel="100000" fill="hold"/>
                                        <p:tgtEl>
                                          <p:spTgt spid="11266"/>
                                        </p:tgtEl>
                                        <p:attrNameLst>
                                          <p:attrName>style.rotation</p:attrName>
                                        </p:attrNameLst>
                                      </p:cBhvr>
                                      <p:tavLst>
                                        <p:tav tm="0">
                                          <p:val>
                                            <p:fltVal val="-90"/>
                                          </p:val>
                                        </p:tav>
                                        <p:tav tm="100000">
                                          <p:val>
                                            <p:fltVal val="0"/>
                                          </p:val>
                                        </p:tav>
                                      </p:tavLst>
                                    </p:anim>
                                    <p:anim calcmode="lin" valueType="num">
                                      <p:cBhvr>
                                        <p:cTn id="9" dur="800" decel="100000" fill="hold"/>
                                        <p:tgtEl>
                                          <p:spTgt spid="11266"/>
                                        </p:tgtEl>
                                        <p:attrNameLst>
                                          <p:attrName>ppt_x</p:attrName>
                                        </p:attrNameLst>
                                      </p:cBhvr>
                                      <p:tavLst>
                                        <p:tav tm="0">
                                          <p:val>
                                            <p:strVal val="#ppt_x+0.4"/>
                                          </p:val>
                                        </p:tav>
                                        <p:tav tm="100000">
                                          <p:val>
                                            <p:strVal val="#ppt_x-0.05"/>
                                          </p:val>
                                        </p:tav>
                                      </p:tavLst>
                                    </p:anim>
                                    <p:anim calcmode="lin" valueType="num">
                                      <p:cBhvr>
                                        <p:cTn id="10" dur="800" decel="100000" fill="hold"/>
                                        <p:tgtEl>
                                          <p:spTgt spid="1126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126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126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228600" y="304800"/>
            <a:ext cx="8763000" cy="1143000"/>
          </a:xfrm>
        </p:spPr>
        <p:txBody>
          <a:bodyPr>
            <a:normAutofit/>
          </a:bodyPr>
          <a:lstStyle/>
          <a:p>
            <a:pPr eaLnBrk="1" hangingPunct="1"/>
            <a:r>
              <a:rPr lang="en-US" sz="4400" b="1" smtClean="0">
                <a:solidFill>
                  <a:srgbClr val="FF0000"/>
                </a:solidFill>
                <a:effectLst>
                  <a:outerShdw blurRad="38100" dist="38100" dir="2700000" algn="tl">
                    <a:srgbClr val="C0C0C0"/>
                  </a:outerShdw>
                </a:effectLst>
                <a:latin typeface="Tempus Sans ITC" pitchFamily="82" charset="0"/>
              </a:rPr>
              <a:t>Save the Orangutans from </a:t>
            </a:r>
            <a:r>
              <a:rPr lang="en-US" sz="4400" b="1" u="sng" smtClean="0">
                <a:solidFill>
                  <a:srgbClr val="FF0000"/>
                </a:solidFill>
                <a:effectLst>
                  <a:outerShdw blurRad="38100" dist="38100" dir="2700000" algn="tl">
                    <a:srgbClr val="C0C0C0"/>
                  </a:outerShdw>
                </a:effectLst>
                <a:latin typeface="Tempus Sans ITC" pitchFamily="82" charset="0"/>
              </a:rPr>
              <a:t>Extinction</a:t>
            </a:r>
          </a:p>
        </p:txBody>
      </p:sp>
      <p:pic>
        <p:nvPicPr>
          <p:cNvPr id="13315" name="Picture 9" descr="orangutan"/>
          <p:cNvPicPr>
            <a:picLocks noChangeAspect="1" noChangeArrowheads="1"/>
          </p:cNvPicPr>
          <p:nvPr/>
        </p:nvPicPr>
        <p:blipFill>
          <a:blip r:embed="rId2" cstate="print">
            <a:lum bright="12000" contrast="30000"/>
          </a:blip>
          <a:srcRect r="20834"/>
          <a:stretch>
            <a:fillRect/>
          </a:stretch>
        </p:blipFill>
        <p:spPr bwMode="auto">
          <a:xfrm>
            <a:off x="0" y="2679700"/>
            <a:ext cx="9144000" cy="4178300"/>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accel="50000" decel="50000" fill="hold" grpId="0"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2000" fill="hold"/>
                                        <p:tgtEl>
                                          <p:spTgt spid="1024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886</TotalTime>
  <Words>474</Words>
  <Application>Microsoft Office PowerPoint</Application>
  <PresentationFormat>On-screen Show (4:3)</PresentationFormat>
  <Paragraphs>36</Paragraphs>
  <Slides>9</Slides>
  <Notes>0</Notes>
  <HiddenSlides>0</HiddenSlides>
  <MMClips>2</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Constantia</vt:lpstr>
      <vt:lpstr>Wingdings 2</vt:lpstr>
      <vt:lpstr>Tempus Sans ITC</vt:lpstr>
      <vt:lpstr>Flow</vt:lpstr>
      <vt:lpstr>Slide 1</vt:lpstr>
      <vt:lpstr>Know</vt:lpstr>
      <vt:lpstr>Know (Main Issues)</vt:lpstr>
      <vt:lpstr>Need to Know</vt:lpstr>
      <vt:lpstr>Solutions - Security</vt:lpstr>
      <vt:lpstr> Solutions – Logging, Demand For Wood  </vt:lpstr>
      <vt:lpstr>Slide 7</vt:lpstr>
      <vt:lpstr>Solutions-Demand for Palm Oil</vt:lpstr>
      <vt:lpstr>Save the Orangutans from Extinction</vt:lpstr>
    </vt:vector>
  </TitlesOfParts>
  <Company>Rolls Royce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Rohith</dc:creator>
  <cp:lastModifiedBy>Owner</cp:lastModifiedBy>
  <cp:revision>18</cp:revision>
  <dcterms:created xsi:type="dcterms:W3CDTF">2011-09-10T06:16:49Z</dcterms:created>
  <dcterms:modified xsi:type="dcterms:W3CDTF">2011-09-13T22:53:26Z</dcterms:modified>
</cp:coreProperties>
</file>